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37" r:id="rId5"/>
    <p:sldMasterId id="2147483838" r:id="rId6"/>
    <p:sldMasterId id="2147483839" r:id="rId7"/>
    <p:sldMasterId id="2147483840" r:id="rId8"/>
    <p:sldMasterId id="2147483841" r:id="rId9"/>
    <p:sldMasterId id="2147483842" r:id="rId10"/>
    <p:sldMasterId id="2147483843"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Lst>
  <p:sldSz cy="5143500" cx="9144000"/>
  <p:notesSz cx="6858000" cy="9144000"/>
  <p:embeddedFontLst>
    <p:embeddedFont>
      <p:font typeface="Roboto Slab"/>
      <p:regular r:id="rId78"/>
      <p:bold r:id="rId79"/>
    </p:embeddedFont>
    <p:embeddedFont>
      <p:font typeface="Muli"/>
      <p:regular r:id="rId80"/>
      <p:bold r:id="rId81"/>
      <p:italic r:id="rId82"/>
      <p:boldItalic r:id="rId83"/>
    </p:embeddedFont>
    <p:embeddedFont>
      <p:font typeface="Nunito Sans Light"/>
      <p:regular r:id="rId84"/>
      <p:bold r:id="rId85"/>
      <p:italic r:id="rId86"/>
      <p:boldItalic r:id="rId87"/>
    </p:embeddedFont>
    <p:embeddedFont>
      <p:font typeface="Helvetica Neue"/>
      <p:regular r:id="rId88"/>
      <p:bold r:id="rId89"/>
      <p:italic r:id="rId90"/>
      <p:boldItalic r:id="rId91"/>
    </p:embeddedFont>
    <p:embeddedFont>
      <p:font typeface="Roboto Mono"/>
      <p:regular r:id="rId92"/>
      <p:bold r:id="rId93"/>
      <p:italic r:id="rId94"/>
      <p:boldItalic r:id="rId95"/>
    </p:embeddedFont>
    <p:embeddedFont>
      <p:font typeface="Nunito Light"/>
      <p:regular r:id="rId96"/>
      <p:bold r:id="rId97"/>
      <p:italic r:id="rId98"/>
      <p:boldItalic r:id="rId99"/>
    </p:embeddedFont>
    <p:embeddedFont>
      <p:font typeface="Roboto"/>
      <p:regular r:id="rId100"/>
      <p:bold r:id="rId101"/>
      <p:italic r:id="rId102"/>
      <p:boldItalic r:id="rId103"/>
    </p:embeddedFont>
    <p:embeddedFont>
      <p:font typeface="Montserrat"/>
      <p:regular r:id="rId104"/>
      <p:bold r:id="rId105"/>
      <p:italic r:id="rId106"/>
      <p:boldItalic r:id="rId107"/>
    </p:embeddedFont>
    <p:embeddedFont>
      <p:font typeface="Source Code Pro"/>
      <p:regular r:id="rId108"/>
      <p:bold r:id="rId109"/>
    </p:embeddedFont>
    <p:embeddedFont>
      <p:font typeface="Poppins SemiBold"/>
      <p:regular r:id="rId110"/>
      <p:bold r:id="rId111"/>
      <p:italic r:id="rId112"/>
      <p:boldItalic r:id="rId113"/>
    </p:embeddedFont>
    <p:embeddedFont>
      <p:font typeface="Helvetica Neue Light"/>
      <p:regular r:id="rId114"/>
      <p:bold r:id="rId115"/>
      <p:italic r:id="rId116"/>
      <p:boldItalic r:id="rId117"/>
    </p:embeddedFont>
    <p:embeddedFont>
      <p:font typeface="Gill Sans"/>
      <p:regular r:id="rId118"/>
      <p:bold r:id="rId119"/>
    </p:embeddedFont>
    <p:embeddedFont>
      <p:font typeface="Nunito Sans"/>
      <p:regular r:id="rId120"/>
      <p:bold r:id="rId121"/>
      <p:italic r:id="rId122"/>
      <p:boldItalic r:id="rId123"/>
    </p:embeddedFont>
    <p:embeddedFont>
      <p:font typeface="Questrial"/>
      <p:regular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4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84519D6-9970-463C-ADEC-35445EB27BB0}">
  <a:tblStyle styleId="{184519D6-9970-463C-ADEC-35445EB27BB0}" styleName="Table_0">
    <a:wholeTbl>
      <a:tcTxStyle b="off" i="off">
        <a:font>
          <a:latin typeface="Franklin Gothic Book"/>
          <a:ea typeface="Franklin Gothic Book"/>
          <a:cs typeface="Franklin Gothic Book"/>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9C14BD5-D7CF-45AA-ACAA-6142B2951016}"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A43DC5A-ACD8-4757-AA28-AEAB21477CE1}"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41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Montserrat-boldItalic.fntdata"/><Relationship Id="rId106" Type="http://schemas.openxmlformats.org/officeDocument/2006/relationships/font" Target="fonts/Montserrat-italic.fntdata"/><Relationship Id="rId105" Type="http://schemas.openxmlformats.org/officeDocument/2006/relationships/font" Target="fonts/Montserrat-bold.fntdata"/><Relationship Id="rId104" Type="http://schemas.openxmlformats.org/officeDocument/2006/relationships/font" Target="fonts/Montserrat-regular.fntdata"/><Relationship Id="rId109" Type="http://schemas.openxmlformats.org/officeDocument/2006/relationships/font" Target="fonts/SourceCodePro-bold.fntdata"/><Relationship Id="rId108" Type="http://schemas.openxmlformats.org/officeDocument/2006/relationships/font" Target="fonts/SourceCodePro-regular.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14.xml"/><Relationship Id="rId121" Type="http://schemas.openxmlformats.org/officeDocument/2006/relationships/font" Target="fonts/NunitoSans-bold.fntdata"/><Relationship Id="rId25" Type="http://schemas.openxmlformats.org/officeDocument/2006/relationships/slide" Target="slides/slide13.xml"/><Relationship Id="rId120" Type="http://schemas.openxmlformats.org/officeDocument/2006/relationships/font" Target="fonts/NunitoSans-regular.fntdata"/><Relationship Id="rId28" Type="http://schemas.openxmlformats.org/officeDocument/2006/relationships/slide" Target="slides/slide16.xml"/><Relationship Id="rId27" Type="http://schemas.openxmlformats.org/officeDocument/2006/relationships/slide" Target="slides/slide15.xml"/><Relationship Id="rId125" Type="http://schemas.openxmlformats.org/officeDocument/2006/relationships/font" Target="fonts/OpenSans-regular.fntdata"/><Relationship Id="rId29" Type="http://schemas.openxmlformats.org/officeDocument/2006/relationships/slide" Target="slides/slide17.xml"/><Relationship Id="rId124" Type="http://schemas.openxmlformats.org/officeDocument/2006/relationships/font" Target="fonts/Questrial-regular.fntdata"/><Relationship Id="rId123" Type="http://schemas.openxmlformats.org/officeDocument/2006/relationships/font" Target="fonts/NunitoSans-boldItalic.fntdata"/><Relationship Id="rId122" Type="http://schemas.openxmlformats.org/officeDocument/2006/relationships/font" Target="fonts/NunitoSans-italic.fntdata"/><Relationship Id="rId95" Type="http://schemas.openxmlformats.org/officeDocument/2006/relationships/font" Target="fonts/RobotoMono-boldItalic.fntdata"/><Relationship Id="rId94" Type="http://schemas.openxmlformats.org/officeDocument/2006/relationships/font" Target="fonts/RobotoMono-italic.fntdata"/><Relationship Id="rId97" Type="http://schemas.openxmlformats.org/officeDocument/2006/relationships/font" Target="fonts/NunitoLight-bold.fntdata"/><Relationship Id="rId96" Type="http://schemas.openxmlformats.org/officeDocument/2006/relationships/font" Target="fonts/NunitoLight-regular.fntdata"/><Relationship Id="rId11" Type="http://schemas.openxmlformats.org/officeDocument/2006/relationships/slideMaster" Target="slideMasters/slideMaster7.xml"/><Relationship Id="rId99" Type="http://schemas.openxmlformats.org/officeDocument/2006/relationships/font" Target="fonts/NunitoLight-boldItalic.fntdata"/><Relationship Id="rId10" Type="http://schemas.openxmlformats.org/officeDocument/2006/relationships/slideMaster" Target="slideMasters/slideMaster6.xml"/><Relationship Id="rId98" Type="http://schemas.openxmlformats.org/officeDocument/2006/relationships/font" Target="fonts/NunitoLight-italic.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HelveticaNeue-boldItalic.fntdata"/><Relationship Id="rId90" Type="http://schemas.openxmlformats.org/officeDocument/2006/relationships/font" Target="fonts/HelveticaNeue-italic.fntdata"/><Relationship Id="rId93" Type="http://schemas.openxmlformats.org/officeDocument/2006/relationships/font" Target="fonts/RobotoMono-bold.fntdata"/><Relationship Id="rId92" Type="http://schemas.openxmlformats.org/officeDocument/2006/relationships/font" Target="fonts/RobotoMono-regular.fntdata"/><Relationship Id="rId118" Type="http://schemas.openxmlformats.org/officeDocument/2006/relationships/font" Target="fonts/GillSans-regular.fntdata"/><Relationship Id="rId117" Type="http://schemas.openxmlformats.org/officeDocument/2006/relationships/font" Target="fonts/HelveticaNeueLight-boldItalic.fntdata"/><Relationship Id="rId116" Type="http://schemas.openxmlformats.org/officeDocument/2006/relationships/font" Target="fonts/HelveticaNeueLight-italic.fntdata"/><Relationship Id="rId115" Type="http://schemas.openxmlformats.org/officeDocument/2006/relationships/font" Target="fonts/HelveticaNeueLight-bold.fntdata"/><Relationship Id="rId119" Type="http://schemas.openxmlformats.org/officeDocument/2006/relationships/font" Target="fonts/GillSans-bold.fntdata"/><Relationship Id="rId15" Type="http://schemas.openxmlformats.org/officeDocument/2006/relationships/slide" Target="slides/slide3.xml"/><Relationship Id="rId110" Type="http://schemas.openxmlformats.org/officeDocument/2006/relationships/font" Target="fonts/PoppinsSemiBold-regular.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HelveticaNeueLight-regular.fntdata"/><Relationship Id="rId18" Type="http://schemas.openxmlformats.org/officeDocument/2006/relationships/slide" Target="slides/slide6.xml"/><Relationship Id="rId113" Type="http://schemas.openxmlformats.org/officeDocument/2006/relationships/font" Target="fonts/PoppinsSemiBold-boldItalic.fntdata"/><Relationship Id="rId112" Type="http://schemas.openxmlformats.org/officeDocument/2006/relationships/font" Target="fonts/PoppinsSemiBold-italic.fntdata"/><Relationship Id="rId111" Type="http://schemas.openxmlformats.org/officeDocument/2006/relationships/font" Target="fonts/PoppinsSemiBold-bold.fntdata"/><Relationship Id="rId84" Type="http://schemas.openxmlformats.org/officeDocument/2006/relationships/font" Target="fonts/NunitoSansLight-regular.fntdata"/><Relationship Id="rId83" Type="http://schemas.openxmlformats.org/officeDocument/2006/relationships/font" Target="fonts/Muli-boldItalic.fntdata"/><Relationship Id="rId86" Type="http://schemas.openxmlformats.org/officeDocument/2006/relationships/font" Target="fonts/NunitoSansLight-italic.fntdata"/><Relationship Id="rId85" Type="http://schemas.openxmlformats.org/officeDocument/2006/relationships/font" Target="fonts/NunitoSansLight-bold.fntdata"/><Relationship Id="rId88" Type="http://schemas.openxmlformats.org/officeDocument/2006/relationships/font" Target="fonts/HelveticaNeue-regular.fntdata"/><Relationship Id="rId87" Type="http://schemas.openxmlformats.org/officeDocument/2006/relationships/font" Target="fonts/NunitoSansLight-boldItalic.fntdata"/><Relationship Id="rId89" Type="http://schemas.openxmlformats.org/officeDocument/2006/relationships/font" Target="fonts/HelveticaNeue-bold.fntdata"/><Relationship Id="rId80" Type="http://schemas.openxmlformats.org/officeDocument/2006/relationships/font" Target="fonts/Muli-regular.fntdata"/><Relationship Id="rId82" Type="http://schemas.openxmlformats.org/officeDocument/2006/relationships/font" Target="fonts/Muli-italic.fntdata"/><Relationship Id="rId81" Type="http://schemas.openxmlformats.org/officeDocument/2006/relationships/font" Target="fonts/Muli-bold.fntdata"/><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font" Target="fonts/RobotoSlab-bold.fntdata"/><Relationship Id="rId78" Type="http://schemas.openxmlformats.org/officeDocument/2006/relationships/font" Target="fonts/RobotoSlab-regular.fntdata"/><Relationship Id="rId71" Type="http://schemas.openxmlformats.org/officeDocument/2006/relationships/slide" Target="slides/slide59.xml"/><Relationship Id="rId70" Type="http://schemas.openxmlformats.org/officeDocument/2006/relationships/slide" Target="slides/slide58.xml"/><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2" name="Shape 1282"/>
        <p:cNvGrpSpPr/>
        <p:nvPr/>
      </p:nvGrpSpPr>
      <p:grpSpPr>
        <a:xfrm>
          <a:off x="0" y="0"/>
          <a:ext cx="0" cy="0"/>
          <a:chOff x="0" y="0"/>
          <a:chExt cx="0" cy="0"/>
        </a:xfrm>
      </p:grpSpPr>
      <p:sp>
        <p:nvSpPr>
          <p:cNvPr id="1283" name="Google Shape;1283;g4258bc56a7_0_3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4258bc56a7_0_3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47c318aca3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47c318aca3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45a8bc7ec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45a8bc7ec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7" name="Shape 1697"/>
        <p:cNvGrpSpPr/>
        <p:nvPr/>
      </p:nvGrpSpPr>
      <p:grpSpPr>
        <a:xfrm>
          <a:off x="0" y="0"/>
          <a:ext cx="0" cy="0"/>
          <a:chOff x="0" y="0"/>
          <a:chExt cx="0" cy="0"/>
        </a:xfrm>
      </p:grpSpPr>
      <p:sp>
        <p:nvSpPr>
          <p:cNvPr id="1698" name="Google Shape;1698;g45a8bc7ec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45a8bc7ec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Why we built FH.ai, focus on the value of the vast amount of data and the enrichments we offer. Talk about how firms can use our enrichments plus their data science or we can build the models for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Its a proven platform that powers our 30k customers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2" name="Shape 1732"/>
        <p:cNvGrpSpPr/>
        <p:nvPr/>
      </p:nvGrpSpPr>
      <p:grpSpPr>
        <a:xfrm>
          <a:off x="0" y="0"/>
          <a:ext cx="0" cy="0"/>
          <a:chOff x="0" y="0"/>
          <a:chExt cx="0" cy="0"/>
        </a:xfrm>
      </p:grpSpPr>
      <p:sp>
        <p:nvSpPr>
          <p:cNvPr id="1733" name="Google Shape;1733;g46d05d62f0_7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4" name="Google Shape;1734;g46d05d62f0_7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8" name="Shape 1738"/>
        <p:cNvGrpSpPr/>
        <p:nvPr/>
      </p:nvGrpSpPr>
      <p:grpSpPr>
        <a:xfrm>
          <a:off x="0" y="0"/>
          <a:ext cx="0" cy="0"/>
          <a:chOff x="0" y="0"/>
          <a:chExt cx="0" cy="0"/>
        </a:xfrm>
      </p:grpSpPr>
      <p:sp>
        <p:nvSpPr>
          <p:cNvPr id="1739" name="Google Shape;1739;g4258bc56a7_0_3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0" name="Google Shape;1740;g4258bc56a7_0_3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Aditya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1" name="Shape 1821"/>
        <p:cNvGrpSpPr/>
        <p:nvPr/>
      </p:nvGrpSpPr>
      <p:grpSpPr>
        <a:xfrm>
          <a:off x="0" y="0"/>
          <a:ext cx="0" cy="0"/>
          <a:chOff x="0" y="0"/>
          <a:chExt cx="0" cy="0"/>
        </a:xfrm>
      </p:grpSpPr>
      <p:sp>
        <p:nvSpPr>
          <p:cNvPr id="1822" name="Google Shape;1822;g46d05d62f0_7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3" name="Google Shape;1823;g46d05d62f0_7_1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a:t>Aditya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8" name="Shape 1828"/>
        <p:cNvGrpSpPr/>
        <p:nvPr/>
      </p:nvGrpSpPr>
      <p:grpSpPr>
        <a:xfrm>
          <a:off x="0" y="0"/>
          <a:ext cx="0" cy="0"/>
          <a:chOff x="0" y="0"/>
          <a:chExt cx="0" cy="0"/>
        </a:xfrm>
      </p:grpSpPr>
      <p:sp>
        <p:nvSpPr>
          <p:cNvPr id="1829" name="Google Shape;1829;g46d05d62f0_7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0" name="Google Shape;1830;g46d05d62f0_7_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Google Shape;1936;g45a8bc7ec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45a8bc7ec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0" name="Shape 1950"/>
        <p:cNvGrpSpPr/>
        <p:nvPr/>
      </p:nvGrpSpPr>
      <p:grpSpPr>
        <a:xfrm>
          <a:off x="0" y="0"/>
          <a:ext cx="0" cy="0"/>
          <a:chOff x="0" y="0"/>
          <a:chExt cx="0" cy="0"/>
        </a:xfrm>
      </p:grpSpPr>
      <p:sp>
        <p:nvSpPr>
          <p:cNvPr id="1951" name="Google Shape;1951;g4258bc56a7_0_1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Aditya</a:t>
            </a:r>
            <a:endParaRPr/>
          </a:p>
          <a:p>
            <a:pPr indent="0" lvl="0" marL="0" rtl="0" algn="l">
              <a:spcBef>
                <a:spcPts val="0"/>
              </a:spcBef>
              <a:spcAft>
                <a:spcPts val="0"/>
              </a:spcAft>
              <a:buNone/>
            </a:pPr>
            <a:r>
              <a:t/>
            </a:r>
            <a:endParaRPr/>
          </a:p>
        </p:txBody>
      </p:sp>
      <p:sp>
        <p:nvSpPr>
          <p:cNvPr id="1952" name="Google Shape;1952;g4258bc56a7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0" name="Shape 1980"/>
        <p:cNvGrpSpPr/>
        <p:nvPr/>
      </p:nvGrpSpPr>
      <p:grpSpPr>
        <a:xfrm>
          <a:off x="0" y="0"/>
          <a:ext cx="0" cy="0"/>
          <a:chOff x="0" y="0"/>
          <a:chExt cx="0" cy="0"/>
        </a:xfrm>
      </p:grpSpPr>
      <p:sp>
        <p:nvSpPr>
          <p:cNvPr id="1981" name="Google Shape;1981;g47c318aca3_0_1298: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g47c318aca3_0_1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Google Shape;1289;g47c318aca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g47c318ac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0" name="Shape 1990"/>
        <p:cNvGrpSpPr/>
        <p:nvPr/>
      </p:nvGrpSpPr>
      <p:grpSpPr>
        <a:xfrm>
          <a:off x="0" y="0"/>
          <a:ext cx="0" cy="0"/>
          <a:chOff x="0" y="0"/>
          <a:chExt cx="0" cy="0"/>
        </a:xfrm>
      </p:grpSpPr>
      <p:sp>
        <p:nvSpPr>
          <p:cNvPr id="1991" name="Google Shape;1991;g47c318aca3_0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2" name="Google Shape;1992;g47c318aca3_0_1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333"/>
              </a:buClr>
              <a:buSzPts val="1200"/>
              <a:buFont typeface="Arial"/>
              <a:buNone/>
            </a:pPr>
            <a:r>
              <a:rPr b="0" i="0" lang="en" sz="1200" u="none" cap="none" strike="noStrike">
                <a:solidFill>
                  <a:srgbClr val="333333"/>
                </a:solidFill>
                <a:highlight>
                  <a:srgbClr val="FFFFFF"/>
                </a:highlight>
                <a:latin typeface="Arial"/>
                <a:ea typeface="Arial"/>
                <a:cs typeface="Arial"/>
                <a:sym typeface="Arial"/>
              </a:rPr>
              <a:t>Mention about open knowledge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3" name="Google Shape;1993;g47c318aca3_0_1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1" name="Shape 2001"/>
        <p:cNvGrpSpPr/>
        <p:nvPr/>
      </p:nvGrpSpPr>
      <p:grpSpPr>
        <a:xfrm>
          <a:off x="0" y="0"/>
          <a:ext cx="0" cy="0"/>
          <a:chOff x="0" y="0"/>
          <a:chExt cx="0" cy="0"/>
        </a:xfrm>
      </p:grpSpPr>
      <p:sp>
        <p:nvSpPr>
          <p:cNvPr id="2002" name="Google Shape;2002;g47c318aca3_0_1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3" name="Google Shape;2003;g47c318aca3_0_1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333"/>
              </a:buClr>
              <a:buSzPts val="1200"/>
              <a:buFont typeface="Arial"/>
              <a:buNone/>
            </a:pPr>
            <a:r>
              <a:rPr b="0" i="0" lang="en" sz="1200" u="none" cap="none" strike="noStrike">
                <a:solidFill>
                  <a:srgbClr val="333333"/>
                </a:solidFill>
                <a:highlight>
                  <a:srgbClr val="FFFFFF"/>
                </a:highlight>
                <a:latin typeface="Arial"/>
                <a:ea typeface="Arial"/>
                <a:cs typeface="Arial"/>
                <a:sym typeface="Arial"/>
              </a:rPr>
              <a:t>Open knowledge network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04" name="Google Shape;2004;g47c318aca3_0_1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8" name="Shape 2018"/>
        <p:cNvGrpSpPr/>
        <p:nvPr/>
      </p:nvGrpSpPr>
      <p:grpSpPr>
        <a:xfrm>
          <a:off x="0" y="0"/>
          <a:ext cx="0" cy="0"/>
          <a:chOff x="0" y="0"/>
          <a:chExt cx="0" cy="0"/>
        </a:xfrm>
      </p:grpSpPr>
      <p:sp>
        <p:nvSpPr>
          <p:cNvPr id="2019" name="Google Shape;2019;g45aff2132a_0_111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g45aff2132a_0_1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4" name="Shape 2024"/>
        <p:cNvGrpSpPr/>
        <p:nvPr/>
      </p:nvGrpSpPr>
      <p:grpSpPr>
        <a:xfrm>
          <a:off x="0" y="0"/>
          <a:ext cx="0" cy="0"/>
          <a:chOff x="0" y="0"/>
          <a:chExt cx="0" cy="0"/>
        </a:xfrm>
      </p:grpSpPr>
      <p:sp>
        <p:nvSpPr>
          <p:cNvPr id="2025" name="Google Shape;2025;g45b28de11b_0_31: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g45b28de11b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5" name="Shape 2035"/>
        <p:cNvGrpSpPr/>
        <p:nvPr/>
      </p:nvGrpSpPr>
      <p:grpSpPr>
        <a:xfrm>
          <a:off x="0" y="0"/>
          <a:ext cx="0" cy="0"/>
          <a:chOff x="0" y="0"/>
          <a:chExt cx="0" cy="0"/>
        </a:xfrm>
      </p:grpSpPr>
      <p:sp>
        <p:nvSpPr>
          <p:cNvPr id="2036" name="Google Shape;2036;g45aff2132a_0_112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g45aff2132a_0_1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9" name="Shape 2059"/>
        <p:cNvGrpSpPr/>
        <p:nvPr/>
      </p:nvGrpSpPr>
      <p:grpSpPr>
        <a:xfrm>
          <a:off x="0" y="0"/>
          <a:ext cx="0" cy="0"/>
          <a:chOff x="0" y="0"/>
          <a:chExt cx="0" cy="0"/>
        </a:xfrm>
      </p:grpSpPr>
      <p:sp>
        <p:nvSpPr>
          <p:cNvPr id="2060" name="Google Shape;2060;g47c318aca3_0_18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1" name="Google Shape;2061;g47c318aca3_0_18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(1) Hybrid AI engine that combines strong symbolic reasoning with trained classifiers.</a:t>
            </a:r>
            <a:endParaRPr/>
          </a:p>
          <a:p>
            <a:pPr indent="0" lvl="0" marL="0" marR="0" rtl="0" algn="l">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(2) Framework for rule-based feature engineering supporting quick turn around for domain-specific rich features on top of a library of 2.5k prebuilt features representing structure, visual rendering, and textual content of a webpage, as well as the link structure and interaction patterns of the entire site.</a:t>
            </a:r>
            <a:endParaRPr/>
          </a:p>
          <a:p>
            <a:pPr indent="0" lvl="0" marL="0" marR="0" rtl="0" algn="l">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(3) AI driven self-adaptive exploration component that uses guarded FSM’s for a representation of the exploration space that is orders of magnitude more compact than traditional FSMs.</a:t>
            </a:r>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 The famous LNER/SNER, where we infer the type and possibly the specific ID of an entity not just from the textual context, but also from attached labels in form of form labels, CSS attributes, ID attributes, table headers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62" name="Google Shape;2062;g47c318aca3_0_18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2" name="Shape 2072"/>
        <p:cNvGrpSpPr/>
        <p:nvPr/>
      </p:nvGrpSpPr>
      <p:grpSpPr>
        <a:xfrm>
          <a:off x="0" y="0"/>
          <a:ext cx="0" cy="0"/>
          <a:chOff x="0" y="0"/>
          <a:chExt cx="0" cy="0"/>
        </a:xfrm>
      </p:grpSpPr>
      <p:sp>
        <p:nvSpPr>
          <p:cNvPr id="2073" name="Google Shape;2073;g45aff2132a_0_478: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g45aff2132a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8" name="Shape 2078"/>
        <p:cNvGrpSpPr/>
        <p:nvPr/>
      </p:nvGrpSpPr>
      <p:grpSpPr>
        <a:xfrm>
          <a:off x="0" y="0"/>
          <a:ext cx="0" cy="0"/>
          <a:chOff x="0" y="0"/>
          <a:chExt cx="0" cy="0"/>
        </a:xfrm>
      </p:grpSpPr>
      <p:sp>
        <p:nvSpPr>
          <p:cNvPr id="2079" name="Google Shape;2079;g47c318aca3_0_1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0" name="Google Shape;2080;g47c318aca3_0_1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1" name="Google Shape;2081;g47c318aca3_0_1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6" name="Shape 2146"/>
        <p:cNvGrpSpPr/>
        <p:nvPr/>
      </p:nvGrpSpPr>
      <p:grpSpPr>
        <a:xfrm>
          <a:off x="0" y="0"/>
          <a:ext cx="0" cy="0"/>
          <a:chOff x="0" y="0"/>
          <a:chExt cx="0" cy="0"/>
        </a:xfrm>
      </p:grpSpPr>
      <p:sp>
        <p:nvSpPr>
          <p:cNvPr id="2147" name="Google Shape;2147;g47c318aca3_0_207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g47c318aca3_0_2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3" name="Shape 2153"/>
        <p:cNvGrpSpPr/>
        <p:nvPr/>
      </p:nvGrpSpPr>
      <p:grpSpPr>
        <a:xfrm>
          <a:off x="0" y="0"/>
          <a:ext cx="0" cy="0"/>
          <a:chOff x="0" y="0"/>
          <a:chExt cx="0" cy="0"/>
        </a:xfrm>
      </p:grpSpPr>
      <p:sp>
        <p:nvSpPr>
          <p:cNvPr id="2154" name="Google Shape;2154;g45aff2132a_0_48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g45aff2132a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2" name="Shape 1302"/>
        <p:cNvGrpSpPr/>
        <p:nvPr/>
      </p:nvGrpSpPr>
      <p:grpSpPr>
        <a:xfrm>
          <a:off x="0" y="0"/>
          <a:ext cx="0" cy="0"/>
          <a:chOff x="0" y="0"/>
          <a:chExt cx="0" cy="0"/>
        </a:xfrm>
      </p:grpSpPr>
      <p:sp>
        <p:nvSpPr>
          <p:cNvPr id="1303" name="Google Shape;1303;g47c318aca3_0_35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g47c318aca3_0_3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9" name="Shape 2159"/>
        <p:cNvGrpSpPr/>
        <p:nvPr/>
      </p:nvGrpSpPr>
      <p:grpSpPr>
        <a:xfrm>
          <a:off x="0" y="0"/>
          <a:ext cx="0" cy="0"/>
          <a:chOff x="0" y="0"/>
          <a:chExt cx="0" cy="0"/>
        </a:xfrm>
      </p:grpSpPr>
      <p:sp>
        <p:nvSpPr>
          <p:cNvPr id="2160" name="Google Shape;2160;g45aff2132a_0_49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g45aff2132a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7" name="Shape 2167"/>
        <p:cNvGrpSpPr/>
        <p:nvPr/>
      </p:nvGrpSpPr>
      <p:grpSpPr>
        <a:xfrm>
          <a:off x="0" y="0"/>
          <a:ext cx="0" cy="0"/>
          <a:chOff x="0" y="0"/>
          <a:chExt cx="0" cy="0"/>
        </a:xfrm>
      </p:grpSpPr>
      <p:sp>
        <p:nvSpPr>
          <p:cNvPr id="2168" name="Google Shape;2168;g4258bc56a7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9" name="Google Shape;2169;g4258bc56a7_0_24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1100"/>
              </a:spcBef>
              <a:spcAft>
                <a:spcPts val="1100"/>
              </a:spcAft>
              <a:buNone/>
            </a:pPr>
            <a:r>
              <a:t/>
            </a:r>
            <a:endParaRPr/>
          </a:p>
        </p:txBody>
      </p:sp>
      <p:sp>
        <p:nvSpPr>
          <p:cNvPr id="2170" name="Google Shape;2170;g4258bc56a7_0_2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6" name="Shape 2196"/>
        <p:cNvGrpSpPr/>
        <p:nvPr/>
      </p:nvGrpSpPr>
      <p:grpSpPr>
        <a:xfrm>
          <a:off x="0" y="0"/>
          <a:ext cx="0" cy="0"/>
          <a:chOff x="0" y="0"/>
          <a:chExt cx="0" cy="0"/>
        </a:xfrm>
      </p:grpSpPr>
      <p:sp>
        <p:nvSpPr>
          <p:cNvPr id="2197" name="Google Shape;2197;g45aff2132a_0_16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8" name="Google Shape;2198;g45aff2132a_0_167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1100"/>
              </a:spcBef>
              <a:spcAft>
                <a:spcPts val="1100"/>
              </a:spcAft>
              <a:buNone/>
            </a:pPr>
            <a:r>
              <a:t/>
            </a:r>
            <a:endParaRPr/>
          </a:p>
        </p:txBody>
      </p:sp>
      <p:sp>
        <p:nvSpPr>
          <p:cNvPr id="2199" name="Google Shape;2199;g45aff2132a_0_167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6" name="Shape 2206"/>
        <p:cNvGrpSpPr/>
        <p:nvPr/>
      </p:nvGrpSpPr>
      <p:grpSpPr>
        <a:xfrm>
          <a:off x="0" y="0"/>
          <a:ext cx="0" cy="0"/>
          <a:chOff x="0" y="0"/>
          <a:chExt cx="0" cy="0"/>
        </a:xfrm>
      </p:grpSpPr>
      <p:sp>
        <p:nvSpPr>
          <p:cNvPr id="2207" name="Google Shape;2207;g45aff213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45aff213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5" name="Shape 2215"/>
        <p:cNvGrpSpPr/>
        <p:nvPr/>
      </p:nvGrpSpPr>
      <p:grpSpPr>
        <a:xfrm>
          <a:off x="0" y="0"/>
          <a:ext cx="0" cy="0"/>
          <a:chOff x="0" y="0"/>
          <a:chExt cx="0" cy="0"/>
        </a:xfrm>
      </p:grpSpPr>
      <p:sp>
        <p:nvSpPr>
          <p:cNvPr id="2216" name="Google Shape;2216;g47c318aca3_0_2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7" name="Google Shape;2217;g47c318aca3_0_2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6" name="Shape 2256"/>
        <p:cNvGrpSpPr/>
        <p:nvPr/>
      </p:nvGrpSpPr>
      <p:grpSpPr>
        <a:xfrm>
          <a:off x="0" y="0"/>
          <a:ext cx="0" cy="0"/>
          <a:chOff x="0" y="0"/>
          <a:chExt cx="0" cy="0"/>
        </a:xfrm>
      </p:grpSpPr>
      <p:sp>
        <p:nvSpPr>
          <p:cNvPr id="2257" name="Google Shape;2257;g45aff2132a_0_19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8" name="Google Shape;2258;g45aff2132a_0_19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sz="11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4" name="Shape 2264"/>
        <p:cNvGrpSpPr/>
        <p:nvPr/>
      </p:nvGrpSpPr>
      <p:grpSpPr>
        <a:xfrm>
          <a:off x="0" y="0"/>
          <a:ext cx="0" cy="0"/>
          <a:chOff x="0" y="0"/>
          <a:chExt cx="0" cy="0"/>
        </a:xfrm>
      </p:grpSpPr>
      <p:sp>
        <p:nvSpPr>
          <p:cNvPr id="2265" name="Google Shape;2265;g47c318aca3_0_3231: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g47c318aca3_0_3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6" name="Shape 2326"/>
        <p:cNvGrpSpPr/>
        <p:nvPr/>
      </p:nvGrpSpPr>
      <p:grpSpPr>
        <a:xfrm>
          <a:off x="0" y="0"/>
          <a:ext cx="0" cy="0"/>
          <a:chOff x="0" y="0"/>
          <a:chExt cx="0" cy="0"/>
        </a:xfrm>
      </p:grpSpPr>
      <p:sp>
        <p:nvSpPr>
          <p:cNvPr id="2327" name="Google Shape;2327;g45aff2132a_0_2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8" name="Google Shape;2328;g45aff2132a_0_2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have both a classical CRF model for NER and a LSTM-CNN-CRF model using latest character-level embeddings</a:t>
            </a:r>
            <a:endParaRPr/>
          </a:p>
          <a:p>
            <a:pPr indent="-298450" lvl="0" marL="457200" rtl="0" algn="l">
              <a:spcBef>
                <a:spcPts val="0"/>
              </a:spcBef>
              <a:spcAft>
                <a:spcPts val="0"/>
              </a:spcAft>
              <a:buSzPts val="1100"/>
              <a:buChar char="●"/>
            </a:pPr>
            <a:r>
              <a:rPr lang="en"/>
              <a:t>Currently </a:t>
            </a:r>
            <a:r>
              <a:rPr b="1" lang="en"/>
              <a:t>both models perform close</a:t>
            </a:r>
            <a:r>
              <a:rPr lang="en"/>
              <a:t> to each other and CRF model is significantly </a:t>
            </a:r>
            <a:r>
              <a:rPr b="1" lang="en"/>
              <a:t>smaller and faster in inference</a:t>
            </a:r>
            <a:endParaRPr b="1"/>
          </a:p>
          <a:p>
            <a:pPr indent="-298450" lvl="0" marL="457200" rtl="0" algn="l">
              <a:spcBef>
                <a:spcPts val="0"/>
              </a:spcBef>
              <a:spcAft>
                <a:spcPts val="0"/>
              </a:spcAft>
              <a:buSzPts val="1100"/>
              <a:buChar char="●"/>
            </a:pPr>
            <a:r>
              <a:rPr lang="en"/>
              <a:t>We </a:t>
            </a:r>
            <a:r>
              <a:rPr b="1" lang="en"/>
              <a:t>don’t just chase</a:t>
            </a:r>
            <a:r>
              <a:rPr lang="en"/>
              <a:t> the latest technologies but always verify that our solutions are at least as good or better than state-of-the-art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1" name="Shape 2341"/>
        <p:cNvGrpSpPr/>
        <p:nvPr/>
      </p:nvGrpSpPr>
      <p:grpSpPr>
        <a:xfrm>
          <a:off x="0" y="0"/>
          <a:ext cx="0" cy="0"/>
          <a:chOff x="0" y="0"/>
          <a:chExt cx="0" cy="0"/>
        </a:xfrm>
      </p:grpSpPr>
      <p:sp>
        <p:nvSpPr>
          <p:cNvPr id="2342" name="Google Shape;2342;g45aff2132a_0_3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3" name="Google Shape;2343;g45aff2132a_0_3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moved away from HITS to PageRank largely as it is easy to precompute</a:t>
            </a:r>
            <a:endParaRPr/>
          </a:p>
          <a:p>
            <a:pPr indent="-298450" lvl="0" marL="457200" rtl="0" algn="l">
              <a:lnSpc>
                <a:spcPct val="120000"/>
              </a:lnSpc>
              <a:spcBef>
                <a:spcPts val="0"/>
              </a:spcBef>
              <a:spcAft>
                <a:spcPts val="0"/>
              </a:spcAft>
              <a:buClr>
                <a:srgbClr val="695D46"/>
              </a:buClr>
              <a:buSzPts val="1100"/>
              <a:buFont typeface="Open Sans"/>
              <a:buChar char="●"/>
            </a:pPr>
            <a:r>
              <a:rPr lang="en">
                <a:solidFill>
                  <a:srgbClr val="695D46"/>
                </a:solidFill>
                <a:latin typeface="Open Sans"/>
                <a:ea typeface="Open Sans"/>
                <a:cs typeface="Open Sans"/>
                <a:sym typeface="Open Sans"/>
              </a:rPr>
              <a:t>Removing information from the index that is not directly connected to the graph and precomputing </a:t>
            </a:r>
            <a:r>
              <a:rPr b="1" lang="en">
                <a:solidFill>
                  <a:srgbClr val="695D46"/>
                </a:solidFill>
                <a:latin typeface="Open Sans"/>
                <a:ea typeface="Open Sans"/>
                <a:cs typeface="Open Sans"/>
                <a:sym typeface="Open Sans"/>
              </a:rPr>
              <a:t>pagerank</a:t>
            </a:r>
            <a:r>
              <a:rPr lang="en">
                <a:solidFill>
                  <a:srgbClr val="695D46"/>
                </a:solidFill>
                <a:latin typeface="Open Sans"/>
                <a:ea typeface="Open Sans"/>
                <a:cs typeface="Open Sans"/>
                <a:sym typeface="Open Sans"/>
              </a:rPr>
              <a:t> on the entity graph reduced the size of the index from 13Gb to 3Gb -&gt; faster lookups,</a:t>
            </a:r>
            <a:r>
              <a:rPr b="1" lang="en">
                <a:solidFill>
                  <a:srgbClr val="695D46"/>
                </a:solidFill>
                <a:latin typeface="Open Sans"/>
                <a:ea typeface="Open Sans"/>
                <a:cs typeface="Open Sans"/>
                <a:sym typeface="Open Sans"/>
              </a:rPr>
              <a:t> reduced coldstart </a:t>
            </a:r>
            <a:r>
              <a:rPr lang="en">
                <a:solidFill>
                  <a:srgbClr val="695D46"/>
                </a:solidFill>
                <a:latin typeface="Open Sans"/>
                <a:ea typeface="Open Sans"/>
                <a:cs typeface="Open Sans"/>
                <a:sym typeface="Open Sans"/>
              </a:rPr>
              <a:t>from ~15secs to ~3secs</a:t>
            </a:r>
            <a:endParaRPr>
              <a:solidFill>
                <a:srgbClr val="695D46"/>
              </a:solidFill>
              <a:latin typeface="Open Sans"/>
              <a:ea typeface="Open Sans"/>
              <a:cs typeface="Open Sans"/>
              <a:sym typeface="Open Sans"/>
            </a:endParaRPr>
          </a:p>
          <a:p>
            <a:pPr indent="0" lvl="0" marL="457200" rtl="0" algn="l">
              <a:lnSpc>
                <a:spcPct val="120000"/>
              </a:lnSpc>
              <a:spcBef>
                <a:spcPts val="600"/>
              </a:spcBef>
              <a:spcAft>
                <a:spcPts val="0"/>
              </a:spcAft>
              <a:buNone/>
            </a:pPr>
            <a:r>
              <a:t/>
            </a:r>
            <a:endParaRPr>
              <a:solidFill>
                <a:srgbClr val="695D46"/>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5" name="Shape 2375"/>
        <p:cNvGrpSpPr/>
        <p:nvPr/>
      </p:nvGrpSpPr>
      <p:grpSpPr>
        <a:xfrm>
          <a:off x="0" y="0"/>
          <a:ext cx="0" cy="0"/>
          <a:chOff x="0" y="0"/>
          <a:chExt cx="0" cy="0"/>
        </a:xfrm>
      </p:grpSpPr>
      <p:sp>
        <p:nvSpPr>
          <p:cNvPr id="2376" name="Google Shape;2376;g47c318aca3_0_3659: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g47c318aca3_0_3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6" name="Shape 1326"/>
        <p:cNvGrpSpPr/>
        <p:nvPr/>
      </p:nvGrpSpPr>
      <p:grpSpPr>
        <a:xfrm>
          <a:off x="0" y="0"/>
          <a:ext cx="0" cy="0"/>
          <a:chOff x="0" y="0"/>
          <a:chExt cx="0" cy="0"/>
        </a:xfrm>
      </p:grpSpPr>
      <p:sp>
        <p:nvSpPr>
          <p:cNvPr id="1327" name="Google Shape;1327;g47c318aca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47c318aca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9" name="Shape 2399"/>
        <p:cNvGrpSpPr/>
        <p:nvPr/>
      </p:nvGrpSpPr>
      <p:grpSpPr>
        <a:xfrm>
          <a:off x="0" y="0"/>
          <a:ext cx="0" cy="0"/>
          <a:chOff x="0" y="0"/>
          <a:chExt cx="0" cy="0"/>
        </a:xfrm>
      </p:grpSpPr>
      <p:sp>
        <p:nvSpPr>
          <p:cNvPr id="2400" name="Google Shape;2400;g45aff2132a_0_3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1" name="Google Shape;2401;g45aff2132a_0_3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How does this compare to state of the art? </a:t>
            </a:r>
            <a:endParaRPr/>
          </a:p>
          <a:p>
            <a:pPr indent="-298450" lvl="1" marL="914400" rtl="0" algn="l">
              <a:spcBef>
                <a:spcPts val="0"/>
              </a:spcBef>
              <a:spcAft>
                <a:spcPts val="0"/>
              </a:spcAft>
              <a:buSzPts val="1100"/>
              <a:buChar char="○"/>
            </a:pPr>
            <a:r>
              <a:rPr lang="en"/>
              <a:t>F-Score is pretty good, some approaches have better precision at much lower recall and vice versa. </a:t>
            </a:r>
            <a:endParaRPr/>
          </a:p>
          <a:p>
            <a:pPr indent="-298450" lvl="1" marL="914400" rtl="0" algn="l">
              <a:spcBef>
                <a:spcPts val="0"/>
              </a:spcBef>
              <a:spcAft>
                <a:spcPts val="0"/>
              </a:spcAft>
              <a:buSzPts val="1100"/>
              <a:buChar char="○"/>
            </a:pPr>
            <a:r>
              <a:rPr lang="en"/>
              <a:t>We have very little annotations also, so this likely could be further improved.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3" name="Shape 2413"/>
        <p:cNvGrpSpPr/>
        <p:nvPr/>
      </p:nvGrpSpPr>
      <p:grpSpPr>
        <a:xfrm>
          <a:off x="0" y="0"/>
          <a:ext cx="0" cy="0"/>
          <a:chOff x="0" y="0"/>
          <a:chExt cx="0" cy="0"/>
        </a:xfrm>
      </p:grpSpPr>
      <p:sp>
        <p:nvSpPr>
          <p:cNvPr id="2414" name="Google Shape;2414;g45aff2132a_0_3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5" name="Google Shape;2415;g45aff2132a_0_3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Similar here</a:t>
            </a:r>
            <a:endParaRPr/>
          </a:p>
          <a:p>
            <a:pPr indent="-298450" lvl="0" marL="457200" rtl="0" algn="l">
              <a:spcBef>
                <a:spcPts val="0"/>
              </a:spcBef>
              <a:spcAft>
                <a:spcPts val="0"/>
              </a:spcAft>
              <a:buSzPts val="1100"/>
              <a:buChar char="●"/>
            </a:pPr>
            <a:r>
              <a:rPr lang="en"/>
              <a:t>Obviously some relations simply don’t have very tight patterns (vendor, customer, …)</a:t>
            </a:r>
            <a:endParaRPr/>
          </a:p>
          <a:p>
            <a:pPr indent="0" lvl="0" marL="45720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7" name="Shape 2427"/>
        <p:cNvGrpSpPr/>
        <p:nvPr/>
      </p:nvGrpSpPr>
      <p:grpSpPr>
        <a:xfrm>
          <a:off x="0" y="0"/>
          <a:ext cx="0" cy="0"/>
          <a:chOff x="0" y="0"/>
          <a:chExt cx="0" cy="0"/>
        </a:xfrm>
      </p:grpSpPr>
      <p:sp>
        <p:nvSpPr>
          <p:cNvPr id="2428" name="Google Shape;2428;g45aff2132a_0_4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9" name="Google Shape;2429;g45aff2132a_0_4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2" name="Shape 2462"/>
        <p:cNvGrpSpPr/>
        <p:nvPr/>
      </p:nvGrpSpPr>
      <p:grpSpPr>
        <a:xfrm>
          <a:off x="0" y="0"/>
          <a:ext cx="0" cy="0"/>
          <a:chOff x="0" y="0"/>
          <a:chExt cx="0" cy="0"/>
        </a:xfrm>
      </p:grpSpPr>
      <p:sp>
        <p:nvSpPr>
          <p:cNvPr id="2463" name="Google Shape;2463;g47c318aca3_0_257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(FHAI) never received the product market fit analysis for custom enrichments.</a:t>
            </a:r>
            <a:endParaRPr/>
          </a:p>
        </p:txBody>
      </p:sp>
      <p:sp>
        <p:nvSpPr>
          <p:cNvPr id="2464" name="Google Shape;2464;g47c318aca3_0_25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0" name="Shape 2470"/>
        <p:cNvGrpSpPr/>
        <p:nvPr/>
      </p:nvGrpSpPr>
      <p:grpSpPr>
        <a:xfrm>
          <a:off x="0" y="0"/>
          <a:ext cx="0" cy="0"/>
          <a:chOff x="0" y="0"/>
          <a:chExt cx="0" cy="0"/>
        </a:xfrm>
      </p:grpSpPr>
      <p:sp>
        <p:nvSpPr>
          <p:cNvPr id="2471" name="Google Shape;2471;g45aff2132a_0_4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2" name="Google Shape;2472;g45aff2132a_0_4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9" name="Shape 2479"/>
        <p:cNvGrpSpPr/>
        <p:nvPr/>
      </p:nvGrpSpPr>
      <p:grpSpPr>
        <a:xfrm>
          <a:off x="0" y="0"/>
          <a:ext cx="0" cy="0"/>
          <a:chOff x="0" y="0"/>
          <a:chExt cx="0" cy="0"/>
        </a:xfrm>
      </p:grpSpPr>
      <p:sp>
        <p:nvSpPr>
          <p:cNvPr id="2480" name="Google Shape;2480;g45aff2132a_0_2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45aff2132a_0_2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0" name="Shape 2490"/>
        <p:cNvGrpSpPr/>
        <p:nvPr/>
      </p:nvGrpSpPr>
      <p:grpSpPr>
        <a:xfrm>
          <a:off x="0" y="0"/>
          <a:ext cx="0" cy="0"/>
          <a:chOff x="0" y="0"/>
          <a:chExt cx="0" cy="0"/>
        </a:xfrm>
      </p:grpSpPr>
      <p:sp>
        <p:nvSpPr>
          <p:cNvPr id="2491" name="Google Shape;2491;g45aff2132a_0_30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2" name="Google Shape;2492;g45aff2132a_0_3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3" name="Shape 2513"/>
        <p:cNvGrpSpPr/>
        <p:nvPr/>
      </p:nvGrpSpPr>
      <p:grpSpPr>
        <a:xfrm>
          <a:off x="0" y="0"/>
          <a:ext cx="0" cy="0"/>
          <a:chOff x="0" y="0"/>
          <a:chExt cx="0" cy="0"/>
        </a:xfrm>
      </p:grpSpPr>
      <p:sp>
        <p:nvSpPr>
          <p:cNvPr id="2514" name="Google Shape;2514;g45aff2132a_0_4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5" name="Google Shape;2515;g45aff2132a_0_4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4" name="Shape 2524"/>
        <p:cNvGrpSpPr/>
        <p:nvPr/>
      </p:nvGrpSpPr>
      <p:grpSpPr>
        <a:xfrm>
          <a:off x="0" y="0"/>
          <a:ext cx="0" cy="0"/>
          <a:chOff x="0" y="0"/>
          <a:chExt cx="0" cy="0"/>
        </a:xfrm>
      </p:grpSpPr>
      <p:sp>
        <p:nvSpPr>
          <p:cNvPr id="2525" name="Google Shape;2525;g47c318aca3_0_2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6" name="Google Shape;2526;g47c318aca3_0_27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This has to be done in 3 seconds.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27" name="Google Shape;2527;g47c318aca3_0_27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0" name="Shape 2600"/>
        <p:cNvGrpSpPr/>
        <p:nvPr/>
      </p:nvGrpSpPr>
      <p:grpSpPr>
        <a:xfrm>
          <a:off x="0" y="0"/>
          <a:ext cx="0" cy="0"/>
          <a:chOff x="0" y="0"/>
          <a:chExt cx="0" cy="0"/>
        </a:xfrm>
      </p:grpSpPr>
      <p:sp>
        <p:nvSpPr>
          <p:cNvPr id="2601" name="Google Shape;2601;g45aff2132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2" name="Google Shape;2602;g45aff2132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5" name="Shape 1335"/>
        <p:cNvGrpSpPr/>
        <p:nvPr/>
      </p:nvGrpSpPr>
      <p:grpSpPr>
        <a:xfrm>
          <a:off x="0" y="0"/>
          <a:ext cx="0" cy="0"/>
          <a:chOff x="0" y="0"/>
          <a:chExt cx="0" cy="0"/>
        </a:xfrm>
      </p:grpSpPr>
      <p:sp>
        <p:nvSpPr>
          <p:cNvPr id="1336" name="Google Shape;1336;g47c318aca3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47c318aca3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1" name="Shape 2671"/>
        <p:cNvGrpSpPr/>
        <p:nvPr/>
      </p:nvGrpSpPr>
      <p:grpSpPr>
        <a:xfrm>
          <a:off x="0" y="0"/>
          <a:ext cx="0" cy="0"/>
          <a:chOff x="0" y="0"/>
          <a:chExt cx="0" cy="0"/>
        </a:xfrm>
      </p:grpSpPr>
      <p:sp>
        <p:nvSpPr>
          <p:cNvPr id="2672" name="Google Shape;2672;g47c318aca3_0_3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3" name="Google Shape;2673;g47c318aca3_0_3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Capture more than simple morphological differences, semantic and syntactical meaning of words - capture compositionality, polysemy, anaphora, long-term dependencies, agreement and negation</a:t>
            </a:r>
            <a:endParaRPr/>
          </a:p>
          <a:p>
            <a:pPr indent="-298450" lvl="0" marL="457200" rtl="0" algn="l">
              <a:lnSpc>
                <a:spcPct val="115000"/>
              </a:lnSpc>
              <a:spcBef>
                <a:spcPts val="0"/>
              </a:spcBef>
              <a:spcAft>
                <a:spcPts val="0"/>
              </a:spcAft>
              <a:buSzPts val="1100"/>
              <a:buChar char="-"/>
            </a:pPr>
            <a:r>
              <a:rPr lang="en"/>
              <a:t>Two main paradigm used for training: </a:t>
            </a:r>
            <a:br>
              <a:rPr lang="en"/>
            </a:br>
            <a:r>
              <a:rPr lang="en"/>
              <a:t>1</a:t>
            </a:r>
            <a:r>
              <a:rPr b="1" lang="en"/>
              <a:t>.</a:t>
            </a:r>
            <a:r>
              <a:rPr lang="en"/>
              <a:t> use the pre-trained language model as a fixed feature extractor and incorporate its representation as features into a randomly initialized model as used in ELMo</a:t>
            </a:r>
            <a:br>
              <a:rPr lang="en"/>
            </a:br>
            <a:r>
              <a:rPr lang="en"/>
              <a:t>2. Task specific fine-tuning of the entire language model as done by ULMFiT.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5" name="Shape 2685"/>
        <p:cNvGrpSpPr/>
        <p:nvPr/>
      </p:nvGrpSpPr>
      <p:grpSpPr>
        <a:xfrm>
          <a:off x="0" y="0"/>
          <a:ext cx="0" cy="0"/>
          <a:chOff x="0" y="0"/>
          <a:chExt cx="0" cy="0"/>
        </a:xfrm>
      </p:grpSpPr>
      <p:sp>
        <p:nvSpPr>
          <p:cNvPr id="2686" name="Google Shape;2686;g45aff2132a_0_3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45aff2132a_0_3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7" name="Shape 2727"/>
        <p:cNvGrpSpPr/>
        <p:nvPr/>
      </p:nvGrpSpPr>
      <p:grpSpPr>
        <a:xfrm>
          <a:off x="0" y="0"/>
          <a:ext cx="0" cy="0"/>
          <a:chOff x="0" y="0"/>
          <a:chExt cx="0" cy="0"/>
        </a:xfrm>
      </p:grpSpPr>
      <p:sp>
        <p:nvSpPr>
          <p:cNvPr id="2728" name="Google Shape;2728;g45aff2132a_0_3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9" name="Google Shape;2729;g45aff2132a_0_3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0" name="Shape 2750"/>
        <p:cNvGrpSpPr/>
        <p:nvPr/>
      </p:nvGrpSpPr>
      <p:grpSpPr>
        <a:xfrm>
          <a:off x="0" y="0"/>
          <a:ext cx="0" cy="0"/>
          <a:chOff x="0" y="0"/>
          <a:chExt cx="0" cy="0"/>
        </a:xfrm>
      </p:grpSpPr>
      <p:sp>
        <p:nvSpPr>
          <p:cNvPr id="2751" name="Google Shape;2751;g45aff2132a_0_3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2" name="Google Shape;2752;g45aff2132a_0_3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Agglomerative clustering allows us to select a granularity of the clusters by setting the agglomeration/cut off point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8" name="Shape 2778"/>
        <p:cNvGrpSpPr/>
        <p:nvPr/>
      </p:nvGrpSpPr>
      <p:grpSpPr>
        <a:xfrm>
          <a:off x="0" y="0"/>
          <a:ext cx="0" cy="0"/>
          <a:chOff x="0" y="0"/>
          <a:chExt cx="0" cy="0"/>
        </a:xfrm>
      </p:grpSpPr>
      <p:sp>
        <p:nvSpPr>
          <p:cNvPr id="2779" name="Google Shape;2779;g45aff2132a_0_4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0" name="Google Shape;2780;g45aff2132a_0_4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blocking + similarity scoring approach is pretty standard, has been used for years. Agglomerative clustering gives us a bit of an edge and is nicely flexible</a:t>
            </a:r>
            <a:endParaRPr/>
          </a:p>
          <a:p>
            <a:pPr indent="-298450" lvl="0" marL="457200" rtl="0" algn="l">
              <a:spcBef>
                <a:spcPts val="0"/>
              </a:spcBef>
              <a:spcAft>
                <a:spcPts val="0"/>
              </a:spcAft>
              <a:buSzPts val="1100"/>
              <a:buChar char="●"/>
            </a:pPr>
            <a:r>
              <a:rPr lang="en"/>
              <a:t>The approach and results are clearly state of the art </a:t>
            </a:r>
            <a:endParaRPr/>
          </a:p>
          <a:p>
            <a:pPr indent="-298450" lvl="1" marL="914400" rtl="0" algn="l">
              <a:spcBef>
                <a:spcPts val="0"/>
              </a:spcBef>
              <a:spcAft>
                <a:spcPts val="0"/>
              </a:spcAft>
              <a:buSzPts val="1100"/>
              <a:buChar char="○"/>
            </a:pPr>
            <a:r>
              <a:rPr lang="en"/>
              <a:t>F-score is actually about 2-5% above most results in Yago or other open-domain extraction approaches</a:t>
            </a:r>
            <a:endParaRPr/>
          </a:p>
          <a:p>
            <a:pPr indent="-298450" lvl="1" marL="914400" rtl="0" algn="l">
              <a:spcBef>
                <a:spcPts val="0"/>
              </a:spcBef>
              <a:spcAft>
                <a:spcPts val="0"/>
              </a:spcAft>
              <a:buSzPts val="1100"/>
              <a:buChar char="○"/>
            </a:pPr>
            <a:r>
              <a:rPr lang="en"/>
              <a:t>However, we only have a fairly small gold standard, so not sure that’s statistically relevant</a:t>
            </a:r>
            <a:endParaRPr/>
          </a:p>
          <a:p>
            <a:pPr indent="-298450" lvl="1" marL="914400" rtl="0" algn="l">
              <a:spcBef>
                <a:spcPts val="0"/>
              </a:spcBef>
              <a:spcAft>
                <a:spcPts val="0"/>
              </a:spcAft>
              <a:buSzPts val="1100"/>
              <a:buChar char="○"/>
            </a:pPr>
            <a:r>
              <a:rPr lang="en"/>
              <a:t>Collective ER is getting pretty close to 98%, but complicates the system and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5" name="Shape 2785"/>
        <p:cNvGrpSpPr/>
        <p:nvPr/>
      </p:nvGrpSpPr>
      <p:grpSpPr>
        <a:xfrm>
          <a:off x="0" y="0"/>
          <a:ext cx="0" cy="0"/>
          <a:chOff x="0" y="0"/>
          <a:chExt cx="0" cy="0"/>
        </a:xfrm>
      </p:grpSpPr>
      <p:sp>
        <p:nvSpPr>
          <p:cNvPr id="2786" name="Google Shape;2786;g47c318aca3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7" name="Google Shape;2787;g47c318aca3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8" name="Shape 2798"/>
        <p:cNvGrpSpPr/>
        <p:nvPr/>
      </p:nvGrpSpPr>
      <p:grpSpPr>
        <a:xfrm>
          <a:off x="0" y="0"/>
          <a:ext cx="0" cy="0"/>
          <a:chOff x="0" y="0"/>
          <a:chExt cx="0" cy="0"/>
        </a:xfrm>
      </p:grpSpPr>
      <p:sp>
        <p:nvSpPr>
          <p:cNvPr id="2799" name="Google Shape;2799;g47c318aca3_0_1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0" name="Google Shape;2800;g47c318aca3_0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9" name="Shape 2809"/>
        <p:cNvGrpSpPr/>
        <p:nvPr/>
      </p:nvGrpSpPr>
      <p:grpSpPr>
        <a:xfrm>
          <a:off x="0" y="0"/>
          <a:ext cx="0" cy="0"/>
          <a:chOff x="0" y="0"/>
          <a:chExt cx="0" cy="0"/>
        </a:xfrm>
      </p:grpSpPr>
      <p:sp>
        <p:nvSpPr>
          <p:cNvPr id="2810" name="Google Shape;2810;g47c318aca3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1" name="Google Shape;2811;g47c318aca3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5" name="Shape 2825"/>
        <p:cNvGrpSpPr/>
        <p:nvPr/>
      </p:nvGrpSpPr>
      <p:grpSpPr>
        <a:xfrm>
          <a:off x="0" y="0"/>
          <a:ext cx="0" cy="0"/>
          <a:chOff x="0" y="0"/>
          <a:chExt cx="0" cy="0"/>
        </a:xfrm>
      </p:grpSpPr>
      <p:sp>
        <p:nvSpPr>
          <p:cNvPr id="2826" name="Google Shape;2826;g47c318aca3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47c318aca3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4" name="Shape 2834"/>
        <p:cNvGrpSpPr/>
        <p:nvPr/>
      </p:nvGrpSpPr>
      <p:grpSpPr>
        <a:xfrm>
          <a:off x="0" y="0"/>
          <a:ext cx="0" cy="0"/>
          <a:chOff x="0" y="0"/>
          <a:chExt cx="0" cy="0"/>
        </a:xfrm>
      </p:grpSpPr>
      <p:sp>
        <p:nvSpPr>
          <p:cNvPr id="2835" name="Google Shape;2835;g45aff2132a_0_4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6" name="Google Shape;2836;g45aff2132a_0_4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Summary: How to </a:t>
            </a:r>
            <a:r>
              <a:rPr b="1" lang="en"/>
              <a:t>learn inference rules and constraints </a:t>
            </a:r>
            <a:r>
              <a:rPr lang="en"/>
              <a:t>from an existing KG that helps identify errors or infer new facts</a:t>
            </a:r>
            <a:endParaRPr/>
          </a:p>
          <a:p>
            <a:pPr indent="-298450" lvl="1" marL="914400" rtl="0" algn="l">
              <a:spcBef>
                <a:spcPts val="0"/>
              </a:spcBef>
              <a:spcAft>
                <a:spcPts val="0"/>
              </a:spcAft>
              <a:buSzPts val="1100"/>
              <a:buChar char="○"/>
            </a:pPr>
            <a:r>
              <a:rPr lang="en"/>
              <a:t>Novelty is the ability to learn negative rules/constraints</a:t>
            </a:r>
            <a:endParaRPr/>
          </a:p>
          <a:p>
            <a:pPr indent="-298450" lvl="0" marL="457200" rtl="0" algn="l">
              <a:spcBef>
                <a:spcPts val="0"/>
              </a:spcBef>
              <a:spcAft>
                <a:spcPts val="0"/>
              </a:spcAft>
              <a:buSzPts val="1100"/>
              <a:buChar char="●"/>
            </a:pPr>
            <a:r>
              <a:rPr lang="en"/>
              <a:t>Uses probabilistic mining to find “common” patterns that are violated by small number of cases -&gt; constraints </a:t>
            </a:r>
            <a:endParaRPr/>
          </a:p>
          <a:p>
            <a:pPr indent="-298450" lvl="0" marL="457200" rtl="0" algn="l">
              <a:spcBef>
                <a:spcPts val="0"/>
              </a:spcBef>
              <a:spcAft>
                <a:spcPts val="0"/>
              </a:spcAft>
              <a:buSzPts val="1100"/>
              <a:buChar char="●"/>
            </a:pPr>
            <a:r>
              <a:rPr lang="en"/>
              <a:t>Found problems in </a:t>
            </a:r>
            <a:r>
              <a:rPr b="1" lang="en"/>
              <a:t>Wikidata where supposedly every fact is approved by multiple humans</a:t>
            </a:r>
            <a:endParaRPr b="1"/>
          </a:p>
          <a:p>
            <a:pPr indent="-298450" lvl="1" marL="914400" rtl="0" algn="l">
              <a:spcBef>
                <a:spcPts val="0"/>
              </a:spcBef>
              <a:spcAft>
                <a:spcPts val="0"/>
              </a:spcAft>
              <a:buSzPts val="1100"/>
              <a:buChar char="○"/>
            </a:pPr>
            <a:r>
              <a:rPr lang="en"/>
              <a:t>Collaboration with Wikidata and Google KG being looked into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Problem: Rule mining from KG. </a:t>
            </a:r>
            <a:endParaRPr/>
          </a:p>
          <a:p>
            <a:pPr indent="-298450" lvl="1" marL="914400" rtl="0" algn="l">
              <a:spcBef>
                <a:spcPts val="0"/>
              </a:spcBef>
              <a:spcAft>
                <a:spcPts val="0"/>
              </a:spcAft>
              <a:buSzPts val="1100"/>
              <a:buChar char="○"/>
            </a:pPr>
            <a:r>
              <a:rPr lang="en"/>
              <a:t>Has been looked at before, but RuDiK can mine </a:t>
            </a:r>
            <a:endParaRPr/>
          </a:p>
          <a:p>
            <a:pPr indent="-298450" lvl="2" marL="1371600" rtl="0" algn="l">
              <a:spcBef>
                <a:spcPts val="0"/>
              </a:spcBef>
              <a:spcAft>
                <a:spcPts val="0"/>
              </a:spcAft>
              <a:buSzPts val="1100"/>
              <a:buChar char="■"/>
            </a:pPr>
            <a:r>
              <a:rPr lang="en"/>
              <a:t>both positive (inferring new facts) and </a:t>
            </a:r>
            <a:endParaRPr/>
          </a:p>
          <a:p>
            <a:pPr indent="-298450" lvl="2" marL="1371600" rtl="0" algn="l">
              <a:spcBef>
                <a:spcPts val="0"/>
              </a:spcBef>
              <a:spcAft>
                <a:spcPts val="0"/>
              </a:spcAft>
              <a:buSzPts val="1100"/>
              <a:buChar char="■"/>
            </a:pPr>
            <a:r>
              <a:rPr lang="en"/>
              <a:t>negative rules (identifying errors, essentially constraints</a:t>
            </a:r>
            <a:endParaRPr/>
          </a:p>
          <a:p>
            <a:pPr indent="-298450" lvl="0" marL="457200" rtl="0" algn="l">
              <a:spcBef>
                <a:spcPts val="0"/>
              </a:spcBef>
              <a:spcAft>
                <a:spcPts val="0"/>
              </a:spcAft>
              <a:buSzPts val="1100"/>
              <a:buChar char="●"/>
            </a:pPr>
            <a:r>
              <a:rPr lang="en"/>
              <a:t>Input: Just a KG. </a:t>
            </a:r>
            <a:endParaRPr/>
          </a:p>
          <a:p>
            <a:pPr indent="-298450" lvl="0" marL="457200" rtl="0" algn="l">
              <a:spcBef>
                <a:spcPts val="0"/>
              </a:spcBef>
              <a:spcAft>
                <a:spcPts val="0"/>
              </a:spcAft>
              <a:buSzPts val="1100"/>
              <a:buChar char="●"/>
            </a:pPr>
            <a:r>
              <a:rPr lang="en"/>
              <a:t>Output: Set of rules/constraints that are learned from the current KG. </a:t>
            </a:r>
            <a:endParaRPr/>
          </a:p>
          <a:p>
            <a:pPr indent="-298450" lvl="1" marL="914400" rtl="0" algn="l">
              <a:spcBef>
                <a:spcPts val="0"/>
              </a:spcBef>
              <a:spcAft>
                <a:spcPts val="0"/>
              </a:spcAft>
              <a:buSzPts val="1100"/>
              <a:buChar char="○"/>
            </a:pPr>
            <a:r>
              <a:rPr lang="en"/>
              <a:t>Identify uncommon (outlier-like) patterns, e.g., like the first rule … most children are not spouses, but the KG has some examples</a:t>
            </a:r>
            <a:endParaRPr/>
          </a:p>
          <a:p>
            <a:pPr indent="-298450" lvl="1" marL="914400" rtl="0" algn="l">
              <a:spcBef>
                <a:spcPts val="0"/>
              </a:spcBef>
              <a:spcAft>
                <a:spcPts val="0"/>
              </a:spcAft>
              <a:buSzPts val="1100"/>
              <a:buChar char="○"/>
            </a:pPr>
            <a:r>
              <a:rPr lang="en"/>
              <a:t>→ constraint with violations</a:t>
            </a:r>
            <a:endParaRPr/>
          </a:p>
          <a:p>
            <a:pPr indent="-298450" lvl="1" marL="914400" rtl="0" algn="l">
              <a:spcBef>
                <a:spcPts val="0"/>
              </a:spcBef>
              <a:spcAft>
                <a:spcPts val="0"/>
              </a:spcAft>
              <a:buSzPts val="1100"/>
              <a:buChar char="○"/>
            </a:pPr>
            <a:r>
              <a:rPr lang="en"/>
              <a:t>Rules are human readable and thus can be easily modified</a:t>
            </a:r>
            <a:endParaRPr/>
          </a:p>
          <a:p>
            <a:pPr indent="-298450" lvl="0" marL="457200" rtl="0" algn="l">
              <a:spcBef>
                <a:spcPts val="0"/>
              </a:spcBef>
              <a:spcAft>
                <a:spcPts val="0"/>
              </a:spcAft>
              <a:buSzPts val="1100"/>
              <a:buChar char="●"/>
            </a:pPr>
            <a:r>
              <a:rPr lang="en"/>
              <a:t>Fun fact: Identified 138 new facts and about 300 errors in Wikidata.</a:t>
            </a:r>
            <a:endParaRPr/>
          </a:p>
          <a:p>
            <a:pPr indent="-298450" lvl="1" marL="914400" rtl="0" algn="l">
              <a:spcBef>
                <a:spcPts val="0"/>
              </a:spcBef>
              <a:spcAft>
                <a:spcPts val="0"/>
              </a:spcAft>
              <a:buSzPts val="1100"/>
              <a:buChar char="○"/>
            </a:pPr>
            <a:r>
              <a:rPr lang="en"/>
              <a:t>Much less than in Yago/DBPedia</a:t>
            </a:r>
            <a:endParaRPr/>
          </a:p>
          <a:p>
            <a:pPr indent="-298450" lvl="1" marL="914400" rtl="0" algn="l">
              <a:spcBef>
                <a:spcPts val="0"/>
              </a:spcBef>
              <a:spcAft>
                <a:spcPts val="0"/>
              </a:spcAft>
              <a:buSzPts val="1100"/>
              <a:buChar char="○"/>
            </a:pPr>
            <a:r>
              <a:rPr lang="en"/>
              <a:t>But every fact should be human checked</a:t>
            </a:r>
            <a:endParaRPr/>
          </a:p>
          <a:p>
            <a:pPr indent="-298450" lvl="1" marL="914400" rtl="0" algn="l">
              <a:spcBef>
                <a:spcPts val="0"/>
              </a:spcBef>
              <a:spcAft>
                <a:spcPts val="0"/>
              </a:spcAft>
              <a:buSzPts val="1100"/>
              <a:buChar char="○"/>
            </a:pPr>
            <a:r>
              <a:rPr lang="en"/>
              <a:t>Wikidata guys were not happy at all about these numbers :)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1" name="Shape 1361"/>
        <p:cNvGrpSpPr/>
        <p:nvPr/>
      </p:nvGrpSpPr>
      <p:grpSpPr>
        <a:xfrm>
          <a:off x="0" y="0"/>
          <a:ext cx="0" cy="0"/>
          <a:chOff x="0" y="0"/>
          <a:chExt cx="0" cy="0"/>
        </a:xfrm>
      </p:grpSpPr>
      <p:sp>
        <p:nvSpPr>
          <p:cNvPr id="1362" name="Google Shape;1362;g47c318aca3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47c318aca3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5" name="Shape 2885"/>
        <p:cNvGrpSpPr/>
        <p:nvPr/>
      </p:nvGrpSpPr>
      <p:grpSpPr>
        <a:xfrm>
          <a:off x="0" y="0"/>
          <a:ext cx="0" cy="0"/>
          <a:chOff x="0" y="0"/>
          <a:chExt cx="0" cy="0"/>
        </a:xfrm>
      </p:grpSpPr>
      <p:sp>
        <p:nvSpPr>
          <p:cNvPr id="2886" name="Google Shape;2886;g47c318aca3_0_3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47c318aca3_0_3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0" name="Shape 2930"/>
        <p:cNvGrpSpPr/>
        <p:nvPr/>
      </p:nvGrpSpPr>
      <p:grpSpPr>
        <a:xfrm>
          <a:off x="0" y="0"/>
          <a:ext cx="0" cy="0"/>
          <a:chOff x="0" y="0"/>
          <a:chExt cx="0" cy="0"/>
        </a:xfrm>
      </p:grpSpPr>
      <p:sp>
        <p:nvSpPr>
          <p:cNvPr id="2931" name="Google Shape;2931;g45b28de11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2" name="Google Shape;2932;g45b28de11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9" name="Shape 2939"/>
        <p:cNvGrpSpPr/>
        <p:nvPr/>
      </p:nvGrpSpPr>
      <p:grpSpPr>
        <a:xfrm>
          <a:off x="0" y="0"/>
          <a:ext cx="0" cy="0"/>
          <a:chOff x="0" y="0"/>
          <a:chExt cx="0" cy="0"/>
        </a:xfrm>
      </p:grpSpPr>
      <p:sp>
        <p:nvSpPr>
          <p:cNvPr id="2940" name="Google Shape;2940;g4258bc56a7_0_39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Adtitya</a:t>
            </a:r>
            <a:endParaRPr/>
          </a:p>
        </p:txBody>
      </p:sp>
      <p:sp>
        <p:nvSpPr>
          <p:cNvPr id="2941" name="Google Shape;2941;g4258bc56a7_0_3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7" name="Shape 2947"/>
        <p:cNvGrpSpPr/>
        <p:nvPr/>
      </p:nvGrpSpPr>
      <p:grpSpPr>
        <a:xfrm>
          <a:off x="0" y="0"/>
          <a:ext cx="0" cy="0"/>
          <a:chOff x="0" y="0"/>
          <a:chExt cx="0" cy="0"/>
        </a:xfrm>
      </p:grpSpPr>
      <p:sp>
        <p:nvSpPr>
          <p:cNvPr id="2948" name="Google Shape;2948;g47c318aca3_0_30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g47c318aca3_0_30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8" name="Shape 2958"/>
        <p:cNvGrpSpPr/>
        <p:nvPr/>
      </p:nvGrpSpPr>
      <p:grpSpPr>
        <a:xfrm>
          <a:off x="0" y="0"/>
          <a:ext cx="0" cy="0"/>
          <a:chOff x="0" y="0"/>
          <a:chExt cx="0" cy="0"/>
        </a:xfrm>
      </p:grpSpPr>
      <p:sp>
        <p:nvSpPr>
          <p:cNvPr id="2959" name="Google Shape;2959;g45a8bc7ec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0" name="Google Shape;2960;g45a8bc7ec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4" name="Shape 2994"/>
        <p:cNvGrpSpPr/>
        <p:nvPr/>
      </p:nvGrpSpPr>
      <p:grpSpPr>
        <a:xfrm>
          <a:off x="0" y="0"/>
          <a:ext cx="0" cy="0"/>
          <a:chOff x="0" y="0"/>
          <a:chExt cx="0" cy="0"/>
        </a:xfrm>
      </p:grpSpPr>
      <p:sp>
        <p:nvSpPr>
          <p:cNvPr id="2995" name="Google Shape;2995;g46d05d62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6" name="Google Shape;2996;g46d05d62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0" name="Shape 1370"/>
        <p:cNvGrpSpPr/>
        <p:nvPr/>
      </p:nvGrpSpPr>
      <p:grpSpPr>
        <a:xfrm>
          <a:off x="0" y="0"/>
          <a:ext cx="0" cy="0"/>
          <a:chOff x="0" y="0"/>
          <a:chExt cx="0" cy="0"/>
        </a:xfrm>
      </p:grpSpPr>
      <p:sp>
        <p:nvSpPr>
          <p:cNvPr id="1371" name="Google Shape;1371;g47c318aca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47c318aca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Tie in this narrative to above - </a:t>
            </a:r>
            <a:endParaRPr/>
          </a:p>
          <a:p>
            <a:pPr indent="0" lvl="0" marL="0" rtl="0" algn="l">
              <a:spcBef>
                <a:spcPts val="0"/>
              </a:spcBef>
              <a:spcAft>
                <a:spcPts val="0"/>
              </a:spcAft>
              <a:buNone/>
            </a:pPr>
            <a:r>
              <a:rPr lang="en"/>
              <a:t>OI is 2018, rest is up to 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 about competitive landscape. The reactive part is how the MI industry looks and operates today. We will identify which signals will have an impact on chosen company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5" name="Shape 1605"/>
        <p:cNvGrpSpPr/>
        <p:nvPr/>
      </p:nvGrpSpPr>
      <p:grpSpPr>
        <a:xfrm>
          <a:off x="0" y="0"/>
          <a:ext cx="0" cy="0"/>
          <a:chOff x="0" y="0"/>
          <a:chExt cx="0" cy="0"/>
        </a:xfrm>
      </p:grpSpPr>
      <p:sp>
        <p:nvSpPr>
          <p:cNvPr id="1606" name="Google Shape;1606;g47c318aca3_0_8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47c318aca3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2" name="Shape 1622"/>
        <p:cNvGrpSpPr/>
        <p:nvPr/>
      </p:nvGrpSpPr>
      <p:grpSpPr>
        <a:xfrm>
          <a:off x="0" y="0"/>
          <a:ext cx="0" cy="0"/>
          <a:chOff x="0" y="0"/>
          <a:chExt cx="0" cy="0"/>
        </a:xfrm>
      </p:grpSpPr>
      <p:sp>
        <p:nvSpPr>
          <p:cNvPr id="1623" name="Google Shape;1623;g47c318aca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47c318aca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3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1.png"/><Relationship Id="rId3" Type="http://schemas.openxmlformats.org/officeDocument/2006/relationships/image" Target="../media/image6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0.jpg"/><Relationship Id="rId3" Type="http://schemas.openxmlformats.org/officeDocument/2006/relationships/image" Target="../media/image6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6.jpg"/><Relationship Id="rId3" Type="http://schemas.openxmlformats.org/officeDocument/2006/relationships/image" Target="../media/image6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png"/><Relationship Id="rId3" Type="http://schemas.openxmlformats.org/officeDocument/2006/relationships/image" Target="../media/image69.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9.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7.jpg"/><Relationship Id="rId3" Type="http://schemas.openxmlformats.org/officeDocument/2006/relationships/image" Target="../media/image5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jpg"/><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7.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1.png"/><Relationship Id="rId3" Type="http://schemas.openxmlformats.org/officeDocument/2006/relationships/image" Target="../media/image3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jpg"/><Relationship Id="rId3" Type="http://schemas.openxmlformats.org/officeDocument/2006/relationships/image" Target="../media/image3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p:cSld name="TITLE_1_1_1_1">
    <p:spTree>
      <p:nvGrpSpPr>
        <p:cNvPr id="8" name="Shape 8"/>
        <p:cNvGrpSpPr/>
        <p:nvPr/>
      </p:nvGrpSpPr>
      <p:grpSpPr>
        <a:xfrm>
          <a:off x="0" y="0"/>
          <a:ext cx="0" cy="0"/>
          <a:chOff x="0" y="0"/>
          <a:chExt cx="0" cy="0"/>
        </a:xfrm>
      </p:grpSpPr>
      <p:sp>
        <p:nvSpPr>
          <p:cNvPr id="9" name="Google Shape;9;p2"/>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2"/>
          <p:cNvSpPr txBox="1"/>
          <p:nvPr>
            <p:ph type="title"/>
          </p:nvPr>
        </p:nvSpPr>
        <p:spPr>
          <a:xfrm>
            <a:off x="234450" y="0"/>
            <a:ext cx="8909700" cy="654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11" name="Google Shape;11;p2"/>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 1 column left">
  <p:cSld name="TITLE_AND_BODY_1_1">
    <p:spTree>
      <p:nvGrpSpPr>
        <p:cNvPr id="80" name="Shape 80"/>
        <p:cNvGrpSpPr/>
        <p:nvPr/>
      </p:nvGrpSpPr>
      <p:grpSpPr>
        <a:xfrm>
          <a:off x="0" y="0"/>
          <a:ext cx="0" cy="0"/>
          <a:chOff x="0" y="0"/>
          <a:chExt cx="0" cy="0"/>
        </a:xfrm>
      </p:grpSpPr>
      <p:sp>
        <p:nvSpPr>
          <p:cNvPr id="81" name="Google Shape;81;p11"/>
          <p:cNvSpPr/>
          <p:nvPr/>
        </p:nvSpPr>
        <p:spPr>
          <a:xfrm flipH="1">
            <a:off x="-7125" y="0"/>
            <a:ext cx="2592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1"/>
          <p:cNvSpPr txBox="1"/>
          <p:nvPr>
            <p:ph type="title"/>
          </p:nvPr>
        </p:nvSpPr>
        <p:spPr>
          <a:xfrm>
            <a:off x="234450" y="575500"/>
            <a:ext cx="2236800" cy="13044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sp>
        <p:nvSpPr>
          <p:cNvPr id="83" name="Google Shape;83;p11"/>
          <p:cNvSpPr txBox="1"/>
          <p:nvPr>
            <p:ph idx="1" type="body"/>
          </p:nvPr>
        </p:nvSpPr>
        <p:spPr>
          <a:xfrm>
            <a:off x="234450" y="1879900"/>
            <a:ext cx="2236800" cy="26766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6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1pPr>
            <a:lvl2pPr indent="-317500" lvl="1" marL="9144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2pPr>
            <a:lvl3pPr indent="-317500" lvl="2" marL="13716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3pPr>
            <a:lvl4pPr indent="-317500" lvl="3" marL="18288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4pPr>
            <a:lvl5pPr indent="-317500" lvl="4" marL="22860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5pPr>
            <a:lvl6pPr indent="-317500" lvl="5" marL="27432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6pPr>
            <a:lvl7pPr indent="-317500" lvl="6" marL="32004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7pPr>
            <a:lvl8pPr indent="-317500" lvl="7" marL="3657600" marR="0" rtl="0" algn="l">
              <a:lnSpc>
                <a:spcPct val="100000"/>
              </a:lnSpc>
              <a:spcBef>
                <a:spcPts val="800"/>
              </a:spcBef>
              <a:spcAft>
                <a:spcPts val="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8pPr>
            <a:lvl9pPr indent="-317500" lvl="8" marL="4114800" marR="0" rtl="0" algn="l">
              <a:lnSpc>
                <a:spcPct val="100000"/>
              </a:lnSpc>
              <a:spcBef>
                <a:spcPts val="800"/>
              </a:spcBef>
              <a:spcAft>
                <a:spcPts val="800"/>
              </a:spcAft>
              <a:buClr>
                <a:schemeClr val="dk1"/>
              </a:buClr>
              <a:buSzPts val="1400"/>
              <a:buFont typeface="Nunito Sans"/>
              <a:buChar char="-"/>
              <a:defRPr b="0" i="1" sz="1400" u="none" cap="none" strike="noStrike">
                <a:solidFill>
                  <a:schemeClr val="dk1"/>
                </a:solidFill>
                <a:latin typeface="Nunito Sans"/>
                <a:ea typeface="Nunito Sans"/>
                <a:cs typeface="Nunito Sans"/>
                <a:sym typeface="Nunito Sans"/>
              </a:defRPr>
            </a:lvl9pPr>
          </a:lstStyle>
          <a:p/>
        </p:txBody>
      </p:sp>
      <p:sp>
        <p:nvSpPr>
          <p:cNvPr id="84" name="Google Shape;84;p11"/>
          <p:cNvSpPr txBox="1"/>
          <p:nvPr>
            <p:ph idx="2" type="title"/>
          </p:nvPr>
        </p:nvSpPr>
        <p:spPr>
          <a:xfrm>
            <a:off x="234450" y="516000"/>
            <a:ext cx="2236800" cy="1364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85" name="Google Shape;85;p11"/>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 Title + 1 column half">
  <p:cSld name="TITLE_AND_BODY_1_1_1">
    <p:spTree>
      <p:nvGrpSpPr>
        <p:cNvPr id="642" name="Shape 642"/>
        <p:cNvGrpSpPr/>
        <p:nvPr/>
      </p:nvGrpSpPr>
      <p:grpSpPr>
        <a:xfrm>
          <a:off x="0" y="0"/>
          <a:ext cx="0" cy="0"/>
          <a:chOff x="0" y="0"/>
          <a:chExt cx="0" cy="0"/>
        </a:xfrm>
      </p:grpSpPr>
      <p:sp>
        <p:nvSpPr>
          <p:cNvPr id="643" name="Google Shape;643;p104"/>
          <p:cNvSpPr/>
          <p:nvPr/>
        </p:nvSpPr>
        <p:spPr>
          <a:xfrm flipH="1">
            <a:off x="-688"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04"/>
          <p:cNvSpPr txBox="1"/>
          <p:nvPr>
            <p:ph type="title"/>
          </p:nvPr>
        </p:nvSpPr>
        <p:spPr>
          <a:xfrm>
            <a:off x="511425" y="575500"/>
            <a:ext cx="3517200" cy="973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645" name="Google Shape;645;p104"/>
          <p:cNvSpPr txBox="1"/>
          <p:nvPr>
            <p:ph idx="1" type="body"/>
          </p:nvPr>
        </p:nvSpPr>
        <p:spPr>
          <a:xfrm>
            <a:off x="511425" y="1549000"/>
            <a:ext cx="3517200" cy="30072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800"/>
              </a:spcBef>
              <a:spcAft>
                <a:spcPts val="0"/>
              </a:spcAft>
              <a:buSzPts val="1400"/>
              <a:buChar char="-"/>
              <a:defRPr sz="1400"/>
            </a:lvl2pPr>
            <a:lvl3pPr indent="-317500" lvl="2" marL="1371600" rtl="0">
              <a:spcBef>
                <a:spcPts val="800"/>
              </a:spcBef>
              <a:spcAft>
                <a:spcPts val="0"/>
              </a:spcAft>
              <a:buSzPts val="1400"/>
              <a:buChar char="-"/>
              <a:defRPr sz="1400"/>
            </a:lvl3pPr>
            <a:lvl4pPr indent="-317500" lvl="3" marL="1828800" rtl="0">
              <a:spcBef>
                <a:spcPts val="800"/>
              </a:spcBef>
              <a:spcAft>
                <a:spcPts val="0"/>
              </a:spcAft>
              <a:buSzPts val="1400"/>
              <a:buChar char="-"/>
              <a:defRPr sz="1400"/>
            </a:lvl4pPr>
            <a:lvl5pPr indent="-317500" lvl="4" marL="2286000" rtl="0">
              <a:spcBef>
                <a:spcPts val="800"/>
              </a:spcBef>
              <a:spcAft>
                <a:spcPts val="0"/>
              </a:spcAft>
              <a:buSzPts val="1400"/>
              <a:buChar char="-"/>
              <a:defRPr sz="1400"/>
            </a:lvl5pPr>
            <a:lvl6pPr indent="-317500" lvl="5" marL="2743200" rtl="0">
              <a:spcBef>
                <a:spcPts val="800"/>
              </a:spcBef>
              <a:spcAft>
                <a:spcPts val="0"/>
              </a:spcAft>
              <a:buSzPts val="1400"/>
              <a:buChar char="-"/>
              <a:defRPr sz="1400"/>
            </a:lvl6pPr>
            <a:lvl7pPr indent="-317500" lvl="6" marL="3200400" rtl="0">
              <a:spcBef>
                <a:spcPts val="800"/>
              </a:spcBef>
              <a:spcAft>
                <a:spcPts val="0"/>
              </a:spcAft>
              <a:buSzPts val="1400"/>
              <a:buChar char="-"/>
              <a:defRPr sz="1400"/>
            </a:lvl7pPr>
            <a:lvl8pPr indent="-317500" lvl="7" marL="3657600" rtl="0">
              <a:spcBef>
                <a:spcPts val="800"/>
              </a:spcBef>
              <a:spcAft>
                <a:spcPts val="0"/>
              </a:spcAft>
              <a:buSzPts val="1400"/>
              <a:buChar char="-"/>
              <a:defRPr sz="1400"/>
            </a:lvl8pPr>
            <a:lvl9pPr indent="-317500" lvl="8" marL="4114800" rtl="0">
              <a:spcBef>
                <a:spcPts val="800"/>
              </a:spcBef>
              <a:spcAft>
                <a:spcPts val="800"/>
              </a:spcAft>
              <a:buSzPts val="1400"/>
              <a:buChar char="-"/>
              <a:defRPr sz="1400"/>
            </a:lvl9pPr>
          </a:lstStyle>
          <a:p/>
        </p:txBody>
      </p:sp>
      <p:pic>
        <p:nvPicPr>
          <p:cNvPr id="646" name="Google Shape;646;p104"/>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 Title + 3 columns">
  <p:cSld name="TITLE_AND_TWO_COLUMNS_1">
    <p:spTree>
      <p:nvGrpSpPr>
        <p:cNvPr id="647" name="Shape 647"/>
        <p:cNvGrpSpPr/>
        <p:nvPr/>
      </p:nvGrpSpPr>
      <p:grpSpPr>
        <a:xfrm>
          <a:off x="0" y="0"/>
          <a:ext cx="0" cy="0"/>
          <a:chOff x="0" y="0"/>
          <a:chExt cx="0" cy="0"/>
        </a:xfrm>
      </p:grpSpPr>
      <p:sp>
        <p:nvSpPr>
          <p:cNvPr id="648" name="Google Shape;648;p105"/>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05"/>
          <p:cNvSpPr txBox="1"/>
          <p:nvPr>
            <p:ph idx="1" type="body"/>
          </p:nvPr>
        </p:nvSpPr>
        <p:spPr>
          <a:xfrm>
            <a:off x="3069325"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650" name="Google Shape;650;p105"/>
          <p:cNvSpPr txBox="1"/>
          <p:nvPr>
            <p:ph idx="2" type="body"/>
          </p:nvPr>
        </p:nvSpPr>
        <p:spPr>
          <a:xfrm>
            <a:off x="4951006" y="575500"/>
            <a:ext cx="1789800" cy="3981000"/>
          </a:xfrm>
          <a:prstGeom prst="rect">
            <a:avLst/>
          </a:prstGeom>
        </p:spPr>
        <p:txBody>
          <a:bodyPr anchorCtr="0" anchor="t" bIns="91425" lIns="91425" spcFirstLastPara="1" rIns="91425" wrap="square" tIns="91425"/>
          <a:lstStyle>
            <a:lvl1pPr indent="-285750" lvl="0" marL="457200" rtl="0">
              <a:lnSpc>
                <a:spcPct val="115000"/>
              </a:lnSpc>
              <a:spcBef>
                <a:spcPts val="0"/>
              </a:spcBef>
              <a:spcAft>
                <a:spcPts val="0"/>
              </a:spcAft>
              <a:buSzPts val="900"/>
              <a:buChar char="▪"/>
              <a:defRPr sz="900"/>
            </a:lvl1pPr>
            <a:lvl2pPr indent="-285750" lvl="1" marL="914400" rtl="0">
              <a:lnSpc>
                <a:spcPct val="115000"/>
              </a:lnSpc>
              <a:spcBef>
                <a:spcPts val="800"/>
              </a:spcBef>
              <a:spcAft>
                <a:spcPts val="0"/>
              </a:spcAft>
              <a:buSzPts val="900"/>
              <a:buChar char="-"/>
              <a:defRPr sz="900"/>
            </a:lvl2pPr>
            <a:lvl3pPr indent="-285750" lvl="2" marL="1371600" rtl="0">
              <a:lnSpc>
                <a:spcPct val="115000"/>
              </a:lnSpc>
              <a:spcBef>
                <a:spcPts val="800"/>
              </a:spcBef>
              <a:spcAft>
                <a:spcPts val="0"/>
              </a:spcAft>
              <a:buSzPts val="900"/>
              <a:buChar char="-"/>
              <a:defRPr sz="900"/>
            </a:lvl3pPr>
            <a:lvl4pPr indent="-285750" lvl="3" marL="1828800" rtl="0">
              <a:lnSpc>
                <a:spcPct val="115000"/>
              </a:lnSpc>
              <a:spcBef>
                <a:spcPts val="800"/>
              </a:spcBef>
              <a:spcAft>
                <a:spcPts val="0"/>
              </a:spcAft>
              <a:buSzPts val="900"/>
              <a:buChar char="-"/>
              <a:defRPr sz="900"/>
            </a:lvl4pPr>
            <a:lvl5pPr indent="-285750" lvl="4" marL="2286000" rtl="0">
              <a:lnSpc>
                <a:spcPct val="115000"/>
              </a:lnSpc>
              <a:spcBef>
                <a:spcPts val="800"/>
              </a:spcBef>
              <a:spcAft>
                <a:spcPts val="0"/>
              </a:spcAft>
              <a:buSzPts val="900"/>
              <a:buChar char="-"/>
              <a:defRPr sz="900"/>
            </a:lvl5pPr>
            <a:lvl6pPr indent="-285750" lvl="5" marL="2743200" rtl="0">
              <a:lnSpc>
                <a:spcPct val="115000"/>
              </a:lnSpc>
              <a:spcBef>
                <a:spcPts val="800"/>
              </a:spcBef>
              <a:spcAft>
                <a:spcPts val="0"/>
              </a:spcAft>
              <a:buSzPts val="900"/>
              <a:buChar char="-"/>
              <a:defRPr sz="900"/>
            </a:lvl6pPr>
            <a:lvl7pPr indent="-285750" lvl="6" marL="3200400" rtl="0">
              <a:lnSpc>
                <a:spcPct val="115000"/>
              </a:lnSpc>
              <a:spcBef>
                <a:spcPts val="800"/>
              </a:spcBef>
              <a:spcAft>
                <a:spcPts val="0"/>
              </a:spcAft>
              <a:buSzPts val="900"/>
              <a:buChar char="-"/>
              <a:defRPr sz="900"/>
            </a:lvl7pPr>
            <a:lvl8pPr indent="-285750" lvl="7" marL="3657600" rtl="0">
              <a:lnSpc>
                <a:spcPct val="115000"/>
              </a:lnSpc>
              <a:spcBef>
                <a:spcPts val="800"/>
              </a:spcBef>
              <a:spcAft>
                <a:spcPts val="0"/>
              </a:spcAft>
              <a:buSzPts val="900"/>
              <a:buChar char="-"/>
              <a:defRPr sz="900"/>
            </a:lvl8pPr>
            <a:lvl9pPr indent="-285750" lvl="8" marL="4114800" rtl="0">
              <a:lnSpc>
                <a:spcPct val="115000"/>
              </a:lnSpc>
              <a:spcBef>
                <a:spcPts val="800"/>
              </a:spcBef>
              <a:spcAft>
                <a:spcPts val="800"/>
              </a:spcAft>
              <a:buSzPts val="900"/>
              <a:buChar char="-"/>
              <a:defRPr sz="900"/>
            </a:lvl9pPr>
          </a:lstStyle>
          <a:p/>
        </p:txBody>
      </p:sp>
      <p:sp>
        <p:nvSpPr>
          <p:cNvPr id="651" name="Google Shape;651;p105"/>
          <p:cNvSpPr txBox="1"/>
          <p:nvPr>
            <p:ph idx="3" type="body"/>
          </p:nvPr>
        </p:nvSpPr>
        <p:spPr>
          <a:xfrm>
            <a:off x="6832686"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652" name="Google Shape;652;p105"/>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653" name="Google Shape;653;p105"/>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654" name="Google Shape;654;p105"/>
          <p:cNvSpPr txBox="1"/>
          <p:nvPr>
            <p:ph idx="4"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 Title only">
  <p:cSld name="TITLE_ONLY_1">
    <p:spTree>
      <p:nvGrpSpPr>
        <p:cNvPr id="655" name="Shape 655"/>
        <p:cNvGrpSpPr/>
        <p:nvPr/>
      </p:nvGrpSpPr>
      <p:grpSpPr>
        <a:xfrm>
          <a:off x="0" y="0"/>
          <a:ext cx="0" cy="0"/>
          <a:chOff x="0" y="0"/>
          <a:chExt cx="0" cy="0"/>
        </a:xfrm>
      </p:grpSpPr>
      <p:sp>
        <p:nvSpPr>
          <p:cNvPr id="656" name="Google Shape;656;p106"/>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06"/>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658" name="Google Shape;658;p106"/>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659" name="Google Shape;659;p106"/>
          <p:cNvSpPr txBox="1"/>
          <p:nvPr>
            <p:ph idx="1"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 Blank (Blue)">
  <p:cSld name="BLANK_1">
    <p:spTree>
      <p:nvGrpSpPr>
        <p:cNvPr id="660" name="Shape 660"/>
        <p:cNvGrpSpPr/>
        <p:nvPr/>
      </p:nvGrpSpPr>
      <p:grpSpPr>
        <a:xfrm>
          <a:off x="0" y="0"/>
          <a:ext cx="0" cy="0"/>
          <a:chOff x="0" y="0"/>
          <a:chExt cx="0" cy="0"/>
        </a:xfrm>
      </p:grpSpPr>
      <p:pic>
        <p:nvPicPr>
          <p:cNvPr id="661" name="Google Shape;661;p107"/>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 Blank (White)">
  <p:cSld name="BLANK_1_1">
    <p:bg>
      <p:bgPr>
        <a:solidFill>
          <a:srgbClr val="FFFFFF"/>
        </a:solidFill>
      </p:bgPr>
    </p:bg>
    <p:spTree>
      <p:nvGrpSpPr>
        <p:cNvPr id="662" name="Shape 662"/>
        <p:cNvGrpSpPr/>
        <p:nvPr/>
      </p:nvGrpSpPr>
      <p:grpSpPr>
        <a:xfrm>
          <a:off x="0" y="0"/>
          <a:ext cx="0" cy="0"/>
          <a:chOff x="0" y="0"/>
          <a:chExt cx="0" cy="0"/>
        </a:xfrm>
      </p:grpSpPr>
      <p:pic>
        <p:nvPicPr>
          <p:cNvPr id="663" name="Google Shape;663;p108"/>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 Blank (Image)">
  <p:cSld name="BLANK_1_1_1">
    <p:bg>
      <p:bgPr>
        <a:blipFill>
          <a:blip r:embed="rId2">
            <a:alphaModFix/>
          </a:blip>
          <a:stretch>
            <a:fillRect/>
          </a:stretch>
        </a:blipFill>
      </p:bgPr>
    </p:bg>
    <p:spTree>
      <p:nvGrpSpPr>
        <p:cNvPr id="664" name="Shape 664"/>
        <p:cNvGrpSpPr/>
        <p:nvPr/>
      </p:nvGrpSpPr>
      <p:grpSpPr>
        <a:xfrm>
          <a:off x="0" y="0"/>
          <a:ext cx="0" cy="0"/>
          <a:chOff x="0" y="0"/>
          <a:chExt cx="0" cy="0"/>
        </a:xfrm>
      </p:grpSpPr>
      <p:sp>
        <p:nvSpPr>
          <p:cNvPr id="665" name="Google Shape;665;p109"/>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09"/>
          <p:cNvSpPr txBox="1"/>
          <p:nvPr>
            <p:ph type="title"/>
          </p:nvPr>
        </p:nvSpPr>
        <p:spPr>
          <a:xfrm>
            <a:off x="-150" y="250"/>
            <a:ext cx="9144000" cy="5143500"/>
          </a:xfrm>
          <a:prstGeom prst="rect">
            <a:avLst/>
          </a:prstGeom>
        </p:spPr>
        <p:txBody>
          <a:bodyPr anchorCtr="0" anchor="ctr" bIns="91425" lIns="91425" spcFirstLastPara="1" rIns="91425" wrap="square" tIns="91425"/>
          <a:lstStyle>
            <a:lvl1pPr lvl="0" rtl="0" algn="ctr">
              <a:spcBef>
                <a:spcPts val="0"/>
              </a:spcBef>
              <a:spcAft>
                <a:spcPts val="0"/>
              </a:spcAft>
              <a:buNone/>
              <a:defRPr sz="3600">
                <a:solidFill>
                  <a:srgbClr val="FFFFFF"/>
                </a:solidFill>
              </a:defRPr>
            </a:lvl1pPr>
            <a:lvl2pPr lvl="1" rtl="0" algn="ctr">
              <a:spcBef>
                <a:spcPts val="800"/>
              </a:spcBef>
              <a:spcAft>
                <a:spcPts val="0"/>
              </a:spcAft>
              <a:buNone/>
              <a:defRPr sz="3600">
                <a:solidFill>
                  <a:srgbClr val="FFFFFF"/>
                </a:solidFill>
              </a:defRPr>
            </a:lvl2pPr>
            <a:lvl3pPr lvl="2" rtl="0" algn="ctr">
              <a:spcBef>
                <a:spcPts val="800"/>
              </a:spcBef>
              <a:spcAft>
                <a:spcPts val="0"/>
              </a:spcAft>
              <a:buNone/>
              <a:defRPr sz="3600">
                <a:solidFill>
                  <a:srgbClr val="FFFFFF"/>
                </a:solidFill>
              </a:defRPr>
            </a:lvl3pPr>
            <a:lvl4pPr lvl="3" rtl="0" algn="ctr">
              <a:spcBef>
                <a:spcPts val="800"/>
              </a:spcBef>
              <a:spcAft>
                <a:spcPts val="0"/>
              </a:spcAft>
              <a:buNone/>
              <a:defRPr sz="3600">
                <a:solidFill>
                  <a:srgbClr val="FFFFFF"/>
                </a:solidFill>
              </a:defRPr>
            </a:lvl4pPr>
            <a:lvl5pPr lvl="4" rtl="0" algn="ctr">
              <a:spcBef>
                <a:spcPts val="800"/>
              </a:spcBef>
              <a:spcAft>
                <a:spcPts val="0"/>
              </a:spcAft>
              <a:buNone/>
              <a:defRPr sz="3600">
                <a:solidFill>
                  <a:srgbClr val="FFFFFF"/>
                </a:solidFill>
              </a:defRPr>
            </a:lvl5pPr>
            <a:lvl6pPr lvl="5" rtl="0" algn="ctr">
              <a:spcBef>
                <a:spcPts val="800"/>
              </a:spcBef>
              <a:spcAft>
                <a:spcPts val="0"/>
              </a:spcAft>
              <a:buNone/>
              <a:defRPr sz="3600">
                <a:solidFill>
                  <a:srgbClr val="FFFFFF"/>
                </a:solidFill>
              </a:defRPr>
            </a:lvl6pPr>
            <a:lvl7pPr lvl="6" rtl="0" algn="ctr">
              <a:spcBef>
                <a:spcPts val="800"/>
              </a:spcBef>
              <a:spcAft>
                <a:spcPts val="0"/>
              </a:spcAft>
              <a:buNone/>
              <a:defRPr sz="3600">
                <a:solidFill>
                  <a:srgbClr val="FFFFFF"/>
                </a:solidFill>
              </a:defRPr>
            </a:lvl7pPr>
            <a:lvl8pPr lvl="7" rtl="0" algn="ctr">
              <a:spcBef>
                <a:spcPts val="800"/>
              </a:spcBef>
              <a:spcAft>
                <a:spcPts val="0"/>
              </a:spcAft>
              <a:buNone/>
              <a:defRPr sz="3600">
                <a:solidFill>
                  <a:srgbClr val="FFFFFF"/>
                </a:solidFill>
              </a:defRPr>
            </a:lvl8pPr>
            <a:lvl9pPr lvl="8" rtl="0" algn="ctr">
              <a:spcBef>
                <a:spcPts val="800"/>
              </a:spcBef>
              <a:spcAft>
                <a:spcPts val="800"/>
              </a:spcAft>
              <a:buNone/>
              <a:defRPr sz="3600">
                <a:solidFill>
                  <a:srgbClr val="FFFFFF"/>
                </a:solidFill>
              </a:defRPr>
            </a:lvl9pPr>
          </a:lstStyle>
          <a:p/>
        </p:txBody>
      </p:sp>
      <p:pic>
        <p:nvPicPr>
          <p:cNvPr id="667" name="Google Shape;667;p109"/>
          <p:cNvPicPr preferRelativeResize="0"/>
          <p:nvPr/>
        </p:nvPicPr>
        <p:blipFill>
          <a:blip r:embed="rId3">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 Title slide #01 Blue">
  <p:cSld name="TITLE_2">
    <p:spTree>
      <p:nvGrpSpPr>
        <p:cNvPr id="668" name="Shape 668"/>
        <p:cNvGrpSpPr/>
        <p:nvPr/>
      </p:nvGrpSpPr>
      <p:grpSpPr>
        <a:xfrm>
          <a:off x="0" y="0"/>
          <a:ext cx="0" cy="0"/>
          <a:chOff x="0" y="0"/>
          <a:chExt cx="0" cy="0"/>
        </a:xfrm>
      </p:grpSpPr>
      <p:sp>
        <p:nvSpPr>
          <p:cNvPr id="669" name="Google Shape;669;p110"/>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10"/>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1" name="Google Shape;671;p110"/>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672" name="Google Shape;672;p110"/>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Font typeface="Roboto Mono"/>
              <a:buNone/>
              <a:defRPr sz="4800">
                <a:latin typeface="Roboto Mono"/>
                <a:ea typeface="Roboto Mono"/>
                <a:cs typeface="Roboto Mono"/>
                <a:sym typeface="Roboto Mono"/>
              </a:defRPr>
            </a:lvl2pPr>
            <a:lvl3pPr lvl="2" rtl="0">
              <a:spcBef>
                <a:spcPts val="800"/>
              </a:spcBef>
              <a:spcAft>
                <a:spcPts val="0"/>
              </a:spcAft>
              <a:buSzPts val="4800"/>
              <a:buFont typeface="Roboto Mono"/>
              <a:buNone/>
              <a:defRPr sz="4800">
                <a:latin typeface="Roboto Mono"/>
                <a:ea typeface="Roboto Mono"/>
                <a:cs typeface="Roboto Mono"/>
                <a:sym typeface="Roboto Mono"/>
              </a:defRPr>
            </a:lvl3pPr>
            <a:lvl4pPr lvl="3" rtl="0">
              <a:spcBef>
                <a:spcPts val="800"/>
              </a:spcBef>
              <a:spcAft>
                <a:spcPts val="0"/>
              </a:spcAft>
              <a:buSzPts val="4800"/>
              <a:buFont typeface="Roboto Mono"/>
              <a:buNone/>
              <a:defRPr sz="4800">
                <a:latin typeface="Roboto Mono"/>
                <a:ea typeface="Roboto Mono"/>
                <a:cs typeface="Roboto Mono"/>
                <a:sym typeface="Roboto Mono"/>
              </a:defRPr>
            </a:lvl4pPr>
            <a:lvl5pPr lvl="4" rtl="0">
              <a:spcBef>
                <a:spcPts val="800"/>
              </a:spcBef>
              <a:spcAft>
                <a:spcPts val="0"/>
              </a:spcAft>
              <a:buSzPts val="4800"/>
              <a:buFont typeface="Roboto Mono"/>
              <a:buNone/>
              <a:defRPr sz="4800">
                <a:latin typeface="Roboto Mono"/>
                <a:ea typeface="Roboto Mono"/>
                <a:cs typeface="Roboto Mono"/>
                <a:sym typeface="Roboto Mono"/>
              </a:defRPr>
            </a:lvl5pPr>
            <a:lvl6pPr lvl="5" rtl="0">
              <a:spcBef>
                <a:spcPts val="800"/>
              </a:spcBef>
              <a:spcAft>
                <a:spcPts val="0"/>
              </a:spcAft>
              <a:buSzPts val="4800"/>
              <a:buFont typeface="Roboto Mono"/>
              <a:buNone/>
              <a:defRPr sz="4800">
                <a:latin typeface="Roboto Mono"/>
                <a:ea typeface="Roboto Mono"/>
                <a:cs typeface="Roboto Mono"/>
                <a:sym typeface="Roboto Mono"/>
              </a:defRPr>
            </a:lvl6pPr>
            <a:lvl7pPr lvl="6" rtl="0">
              <a:spcBef>
                <a:spcPts val="800"/>
              </a:spcBef>
              <a:spcAft>
                <a:spcPts val="0"/>
              </a:spcAft>
              <a:buSzPts val="4800"/>
              <a:buFont typeface="Roboto Mono"/>
              <a:buNone/>
              <a:defRPr sz="4800">
                <a:latin typeface="Roboto Mono"/>
                <a:ea typeface="Roboto Mono"/>
                <a:cs typeface="Roboto Mono"/>
                <a:sym typeface="Roboto Mono"/>
              </a:defRPr>
            </a:lvl7pPr>
            <a:lvl8pPr lvl="7" rtl="0">
              <a:spcBef>
                <a:spcPts val="800"/>
              </a:spcBef>
              <a:spcAft>
                <a:spcPts val="0"/>
              </a:spcAft>
              <a:buSzPts val="4800"/>
              <a:buFont typeface="Roboto Mono"/>
              <a:buNone/>
              <a:defRPr sz="4800">
                <a:latin typeface="Roboto Mono"/>
                <a:ea typeface="Roboto Mono"/>
                <a:cs typeface="Roboto Mono"/>
                <a:sym typeface="Roboto Mono"/>
              </a:defRPr>
            </a:lvl8pPr>
            <a:lvl9pPr lvl="8" rtl="0">
              <a:spcBef>
                <a:spcPts val="800"/>
              </a:spcBef>
              <a:spcAft>
                <a:spcPts val="800"/>
              </a:spcAft>
              <a:buSzPts val="4800"/>
              <a:buFont typeface="Roboto Mono"/>
              <a:buNone/>
              <a:defRPr sz="4800">
                <a:latin typeface="Roboto Mono"/>
                <a:ea typeface="Roboto Mono"/>
                <a:cs typeface="Roboto Mono"/>
                <a:sym typeface="Roboto Mono"/>
              </a:defRPr>
            </a:lvl9pPr>
          </a:lstStyle>
          <a:p/>
        </p:txBody>
      </p:sp>
      <p:sp>
        <p:nvSpPr>
          <p:cNvPr id="673" name="Google Shape;673;p110"/>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Font typeface="Questrial"/>
              <a:buNone/>
              <a:defRPr b="1">
                <a:solidFill>
                  <a:schemeClr val="lt1"/>
                </a:solidFill>
                <a:latin typeface="Questrial"/>
                <a:ea typeface="Questrial"/>
                <a:cs typeface="Questrial"/>
                <a:sym typeface="Questrial"/>
              </a:defRPr>
            </a:lvl1pPr>
            <a:lvl2pPr lvl="1"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2pPr>
            <a:lvl3pPr lvl="2"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3pPr>
            <a:lvl4pPr lvl="3"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4pPr>
            <a:lvl5pPr lvl="4"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5pPr>
            <a:lvl6pPr lvl="5"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6pPr>
            <a:lvl7pPr lvl="6"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7pPr>
            <a:lvl8pPr lvl="7"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8pPr>
            <a:lvl9pPr lvl="8"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9pPr>
          </a:lstStyle>
          <a:p/>
        </p:txBody>
      </p:sp>
      <p:sp>
        <p:nvSpPr>
          <p:cNvPr id="674" name="Google Shape;674;p110"/>
          <p:cNvSpPr/>
          <p:nvPr/>
        </p:nvSpPr>
        <p:spPr>
          <a:xfrm>
            <a:off x="8145100" y="255000"/>
            <a:ext cx="706800" cy="706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2">
  <p:cSld name="TITLE_ONLY_2">
    <p:spTree>
      <p:nvGrpSpPr>
        <p:cNvPr id="675" name="Shape 675"/>
        <p:cNvGrpSpPr/>
        <p:nvPr/>
      </p:nvGrpSpPr>
      <p:grpSpPr>
        <a:xfrm>
          <a:off x="0" y="0"/>
          <a:ext cx="0" cy="0"/>
          <a:chOff x="0" y="0"/>
          <a:chExt cx="0" cy="0"/>
        </a:xfrm>
      </p:grpSpPr>
      <p:sp>
        <p:nvSpPr>
          <p:cNvPr id="676" name="Google Shape;676;p111"/>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11"/>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11"/>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sz="1800"/>
            </a:lvl1pPr>
            <a:lvl2pPr lvl="1" rtl="0">
              <a:spcBef>
                <a:spcPts val="800"/>
              </a:spcBef>
              <a:spcAft>
                <a:spcPts val="0"/>
              </a:spcAft>
              <a:buSzPts val="1800"/>
              <a:buNone/>
              <a:defRPr sz="1800"/>
            </a:lvl2pPr>
            <a:lvl3pPr lvl="2" rtl="0">
              <a:spcBef>
                <a:spcPts val="800"/>
              </a:spcBef>
              <a:spcAft>
                <a:spcPts val="0"/>
              </a:spcAft>
              <a:buSzPts val="1800"/>
              <a:buNone/>
              <a:defRPr sz="1800"/>
            </a:lvl3pPr>
            <a:lvl4pPr lvl="3" rtl="0">
              <a:spcBef>
                <a:spcPts val="800"/>
              </a:spcBef>
              <a:spcAft>
                <a:spcPts val="0"/>
              </a:spcAft>
              <a:buSzPts val="1800"/>
              <a:buNone/>
              <a:defRPr sz="1800"/>
            </a:lvl4pPr>
            <a:lvl5pPr lvl="4" rtl="0">
              <a:spcBef>
                <a:spcPts val="800"/>
              </a:spcBef>
              <a:spcAft>
                <a:spcPts val="0"/>
              </a:spcAft>
              <a:buSzPts val="1800"/>
              <a:buNone/>
              <a:defRPr sz="1800"/>
            </a:lvl5pPr>
            <a:lvl6pPr lvl="5" rtl="0">
              <a:spcBef>
                <a:spcPts val="800"/>
              </a:spcBef>
              <a:spcAft>
                <a:spcPts val="0"/>
              </a:spcAft>
              <a:buSzPts val="1800"/>
              <a:buNone/>
              <a:defRPr sz="1800"/>
            </a:lvl6pPr>
            <a:lvl7pPr lvl="6" rtl="0">
              <a:spcBef>
                <a:spcPts val="800"/>
              </a:spcBef>
              <a:spcAft>
                <a:spcPts val="0"/>
              </a:spcAft>
              <a:buSzPts val="1800"/>
              <a:buNone/>
              <a:defRPr sz="1800"/>
            </a:lvl7pPr>
            <a:lvl8pPr lvl="7" rtl="0">
              <a:spcBef>
                <a:spcPts val="800"/>
              </a:spcBef>
              <a:spcAft>
                <a:spcPts val="0"/>
              </a:spcAft>
              <a:buSzPts val="1800"/>
              <a:buNone/>
              <a:defRPr sz="1800"/>
            </a:lvl8pPr>
            <a:lvl9pPr lvl="8" rtl="0">
              <a:spcBef>
                <a:spcPts val="800"/>
              </a:spcBef>
              <a:spcAft>
                <a:spcPts val="800"/>
              </a:spcAft>
              <a:buSzPts val="1800"/>
              <a:buNone/>
              <a:defRPr sz="1800"/>
            </a:lvl9pPr>
          </a:lstStyle>
          <a:p/>
        </p:txBody>
      </p:sp>
      <p:pic>
        <p:nvPicPr>
          <p:cNvPr id="679" name="Google Shape;679;p111"/>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680" name="Google Shape;680;p111"/>
          <p:cNvSpPr/>
          <p:nvPr/>
        </p:nvSpPr>
        <p:spPr>
          <a:xfrm>
            <a:off x="8145100" y="255000"/>
            <a:ext cx="706800" cy="706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681" name="Shape 681"/>
        <p:cNvGrpSpPr/>
        <p:nvPr/>
      </p:nvGrpSpPr>
      <p:grpSpPr>
        <a:xfrm>
          <a:off x="0" y="0"/>
          <a:ext cx="0" cy="0"/>
          <a:chOff x="0" y="0"/>
          <a:chExt cx="0" cy="0"/>
        </a:xfrm>
      </p:grpSpPr>
      <p:sp>
        <p:nvSpPr>
          <p:cNvPr id="682" name="Google Shape;682;p112"/>
          <p:cNvSpPr txBox="1"/>
          <p:nvPr>
            <p:ph type="title"/>
          </p:nvPr>
        </p:nvSpPr>
        <p:spPr>
          <a:xfrm>
            <a:off x="285700" y="332064"/>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400"/>
              <a:buFont typeface="Arial"/>
              <a:buNone/>
              <a:defRPr b="0" i="0" sz="3200" u="none" cap="none" strike="noStrike">
                <a:solidFill>
                  <a:srgbClr val="6F6F73"/>
                </a:solidFill>
                <a:latin typeface="Arial"/>
                <a:ea typeface="Arial"/>
                <a:cs typeface="Arial"/>
                <a:sym typeface="Arial"/>
              </a:defRPr>
            </a:lvl1pPr>
            <a:lvl2pPr indent="0" lvl="1" rtl="0">
              <a:spcBef>
                <a:spcPts val="800"/>
              </a:spcBef>
              <a:spcAft>
                <a:spcPts val="0"/>
              </a:spcAft>
              <a:buSzPts val="2400"/>
              <a:buNone/>
              <a:defRPr sz="1800"/>
            </a:lvl2pPr>
            <a:lvl3pPr indent="0" lvl="2" rtl="0">
              <a:spcBef>
                <a:spcPts val="800"/>
              </a:spcBef>
              <a:spcAft>
                <a:spcPts val="0"/>
              </a:spcAft>
              <a:buSzPts val="2400"/>
              <a:buNone/>
              <a:defRPr sz="1800"/>
            </a:lvl3pPr>
            <a:lvl4pPr indent="0" lvl="3" rtl="0">
              <a:spcBef>
                <a:spcPts val="800"/>
              </a:spcBef>
              <a:spcAft>
                <a:spcPts val="0"/>
              </a:spcAft>
              <a:buSzPts val="2400"/>
              <a:buNone/>
              <a:defRPr sz="1800"/>
            </a:lvl4pPr>
            <a:lvl5pPr indent="0" lvl="4" rtl="0">
              <a:spcBef>
                <a:spcPts val="800"/>
              </a:spcBef>
              <a:spcAft>
                <a:spcPts val="0"/>
              </a:spcAft>
              <a:buSzPts val="2400"/>
              <a:buNone/>
              <a:defRPr sz="1800"/>
            </a:lvl5pPr>
            <a:lvl6pPr indent="0" lvl="5" rtl="0">
              <a:spcBef>
                <a:spcPts val="800"/>
              </a:spcBef>
              <a:spcAft>
                <a:spcPts val="0"/>
              </a:spcAft>
              <a:buSzPts val="2400"/>
              <a:buNone/>
              <a:defRPr sz="1800"/>
            </a:lvl6pPr>
            <a:lvl7pPr indent="0" lvl="6" rtl="0">
              <a:spcBef>
                <a:spcPts val="800"/>
              </a:spcBef>
              <a:spcAft>
                <a:spcPts val="0"/>
              </a:spcAft>
              <a:buSzPts val="2400"/>
              <a:buNone/>
              <a:defRPr sz="1800"/>
            </a:lvl7pPr>
            <a:lvl8pPr indent="0" lvl="7" rtl="0">
              <a:spcBef>
                <a:spcPts val="800"/>
              </a:spcBef>
              <a:spcAft>
                <a:spcPts val="0"/>
              </a:spcAft>
              <a:buSzPts val="2400"/>
              <a:buNone/>
              <a:defRPr sz="1800"/>
            </a:lvl8pPr>
            <a:lvl9pPr indent="0" lvl="8" rtl="0">
              <a:spcBef>
                <a:spcPts val="800"/>
              </a:spcBef>
              <a:spcAft>
                <a:spcPts val="800"/>
              </a:spcAft>
              <a:buSzPts val="2400"/>
              <a:buNone/>
              <a:defRPr sz="1800"/>
            </a:lvl9pPr>
          </a:lstStyle>
          <a:p/>
        </p:txBody>
      </p:sp>
      <p:cxnSp>
        <p:nvCxnSpPr>
          <p:cNvPr id="683" name="Google Shape;683;p112"/>
          <p:cNvCxnSpPr/>
          <p:nvPr/>
        </p:nvCxnSpPr>
        <p:spPr>
          <a:xfrm>
            <a:off x="323528" y="380850"/>
            <a:ext cx="7344900" cy="0"/>
          </a:xfrm>
          <a:prstGeom prst="straightConnector1">
            <a:avLst/>
          </a:prstGeom>
          <a:noFill/>
          <a:ln cap="flat" cmpd="sng" w="28575">
            <a:solidFill>
              <a:srgbClr val="26AFAD"/>
            </a:solidFill>
            <a:prstDash val="solid"/>
            <a:miter lim="8000"/>
            <a:headEnd len="sm" w="sm" type="none"/>
            <a:tailEnd len="sm" w="sm" type="none"/>
          </a:ln>
        </p:spPr>
      </p:cxnSp>
      <p:cxnSp>
        <p:nvCxnSpPr>
          <p:cNvPr id="684" name="Google Shape;684;p112"/>
          <p:cNvCxnSpPr/>
          <p:nvPr/>
        </p:nvCxnSpPr>
        <p:spPr>
          <a:xfrm>
            <a:off x="7812360" y="380850"/>
            <a:ext cx="840900" cy="0"/>
          </a:xfrm>
          <a:prstGeom prst="straightConnector1">
            <a:avLst/>
          </a:prstGeom>
          <a:noFill/>
          <a:ln cap="flat" cmpd="sng" w="28575">
            <a:solidFill>
              <a:srgbClr val="26AFAD"/>
            </a:solidFill>
            <a:prstDash val="solid"/>
            <a:miter lim="8000"/>
            <a:headEnd len="sm" w="sm" type="none"/>
            <a:tailEnd len="sm" w="sm" type="none"/>
          </a:ln>
        </p:spPr>
      </p:cxnSp>
      <p:sp>
        <p:nvSpPr>
          <p:cNvPr id="685" name="Google Shape;685;p112"/>
          <p:cNvSpPr/>
          <p:nvPr/>
        </p:nvSpPr>
        <p:spPr>
          <a:xfrm>
            <a:off x="228195" y="4722497"/>
            <a:ext cx="310800" cy="3108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686" name="Google Shape;686;p112"/>
          <p:cNvSpPr txBox="1"/>
          <p:nvPr/>
        </p:nvSpPr>
        <p:spPr>
          <a:xfrm>
            <a:off x="213088" y="4767604"/>
            <a:ext cx="338700" cy="184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pic>
        <p:nvPicPr>
          <p:cNvPr descr="mw_logo_landscape.png" id="687" name="Google Shape;687;p112"/>
          <p:cNvPicPr preferRelativeResize="0"/>
          <p:nvPr/>
        </p:nvPicPr>
        <p:blipFill rotWithShape="1">
          <a:blip r:embed="rId2">
            <a:alphaModFix/>
          </a:blip>
          <a:srcRect b="0" l="0" r="0" t="0"/>
          <a:stretch/>
        </p:blipFill>
        <p:spPr>
          <a:xfrm>
            <a:off x="7470116" y="4832978"/>
            <a:ext cx="1525200" cy="176700"/>
          </a:xfrm>
          <a:prstGeom prst="rect">
            <a:avLst/>
          </a:prstGeom>
          <a:noFill/>
          <a:ln>
            <a:noFill/>
          </a:ln>
        </p:spPr>
      </p:pic>
      <p:sp>
        <p:nvSpPr>
          <p:cNvPr id="688" name="Google Shape;688;p112"/>
          <p:cNvSpPr/>
          <p:nvPr/>
        </p:nvSpPr>
        <p:spPr>
          <a:xfrm>
            <a:off x="8145100" y="255000"/>
            <a:ext cx="706800" cy="706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One column text #01 Blue">
  <p:cSld name="ONE_COLUMN_TEXT_2">
    <p:spTree>
      <p:nvGrpSpPr>
        <p:cNvPr id="689" name="Shape 689"/>
        <p:cNvGrpSpPr/>
        <p:nvPr/>
      </p:nvGrpSpPr>
      <p:grpSpPr>
        <a:xfrm>
          <a:off x="0" y="0"/>
          <a:ext cx="0" cy="0"/>
          <a:chOff x="0" y="0"/>
          <a:chExt cx="0" cy="0"/>
        </a:xfrm>
      </p:grpSpPr>
      <p:sp>
        <p:nvSpPr>
          <p:cNvPr id="690" name="Google Shape;690;p113"/>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1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13"/>
          <p:cNvSpPr txBox="1"/>
          <p:nvPr>
            <p:ph type="title"/>
          </p:nvPr>
        </p:nvSpPr>
        <p:spPr>
          <a:xfrm>
            <a:off x="226078" y="357800"/>
            <a:ext cx="2808000" cy="953400"/>
          </a:xfrm>
          <a:prstGeom prst="rect">
            <a:avLst/>
          </a:prstGeom>
        </p:spPr>
        <p:txBody>
          <a:bodyPr anchorCtr="0" anchor="t" bIns="91425" lIns="91425" spcFirstLastPara="1" rIns="91425" wrap="square" tIns="91425"/>
          <a:lstStyle>
            <a:lvl1pPr lvl="0" rtl="0">
              <a:spcBef>
                <a:spcPts val="0"/>
              </a:spcBef>
              <a:spcAft>
                <a:spcPts val="0"/>
              </a:spcAft>
              <a:buSzPts val="2400"/>
              <a:buNone/>
              <a:defRPr b="1" sz="2400"/>
            </a:lvl1pPr>
            <a:lvl2pPr lvl="1" rtl="0">
              <a:spcBef>
                <a:spcPts val="80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p:txBody>
      </p:sp>
      <p:sp>
        <p:nvSpPr>
          <p:cNvPr id="693" name="Google Shape;693;p113"/>
          <p:cNvSpPr txBox="1"/>
          <p:nvPr>
            <p:ph idx="1" type="body"/>
          </p:nvPr>
        </p:nvSpPr>
        <p:spPr>
          <a:xfrm>
            <a:off x="226075" y="1465800"/>
            <a:ext cx="2808000" cy="3163500"/>
          </a:xfrm>
          <a:prstGeom prst="rect">
            <a:avLst/>
          </a:prstGeom>
          <a:noFill/>
          <a:ln>
            <a:noFill/>
          </a:ln>
        </p:spPr>
        <p:txBody>
          <a:bodyPr anchorCtr="0" anchor="ctr"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694" name="Google Shape;694;p113"/>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695" name="Google Shape;695;p113"/>
          <p:cNvSpPr/>
          <p:nvPr/>
        </p:nvSpPr>
        <p:spPr>
          <a:xfrm>
            <a:off x="8145100" y="255000"/>
            <a:ext cx="706800" cy="7068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 Title + 1 column half">
  <p:cSld name="TITLE_AND_BODY_1_1_1">
    <p:spTree>
      <p:nvGrpSpPr>
        <p:cNvPr id="86" name="Shape 86"/>
        <p:cNvGrpSpPr/>
        <p:nvPr/>
      </p:nvGrpSpPr>
      <p:grpSpPr>
        <a:xfrm>
          <a:off x="0" y="0"/>
          <a:ext cx="0" cy="0"/>
          <a:chOff x="0" y="0"/>
          <a:chExt cx="0" cy="0"/>
        </a:xfrm>
      </p:grpSpPr>
      <p:sp>
        <p:nvSpPr>
          <p:cNvPr id="87" name="Google Shape;87;p12"/>
          <p:cNvSpPr/>
          <p:nvPr/>
        </p:nvSpPr>
        <p:spPr>
          <a:xfrm flipH="1">
            <a:off x="-688"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2"/>
          <p:cNvSpPr txBox="1"/>
          <p:nvPr>
            <p:ph type="title"/>
          </p:nvPr>
        </p:nvSpPr>
        <p:spPr>
          <a:xfrm>
            <a:off x="511425" y="575500"/>
            <a:ext cx="3517200" cy="973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sp>
        <p:nvSpPr>
          <p:cNvPr id="89" name="Google Shape;89;p12"/>
          <p:cNvSpPr txBox="1"/>
          <p:nvPr>
            <p:ph idx="1" type="body"/>
          </p:nvPr>
        </p:nvSpPr>
        <p:spPr>
          <a:xfrm>
            <a:off x="511425" y="1549000"/>
            <a:ext cx="3517200" cy="30072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6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800"/>
              </a:spcBef>
              <a:spcAft>
                <a:spcPts val="80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pic>
        <p:nvPicPr>
          <p:cNvPr id="90" name="Google Shape;90;p12"/>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Green">
  <p:cSld name="Title Slide Green">
    <p:spTree>
      <p:nvGrpSpPr>
        <p:cNvPr id="700" name="Shape 700"/>
        <p:cNvGrpSpPr/>
        <p:nvPr/>
      </p:nvGrpSpPr>
      <p:grpSpPr>
        <a:xfrm>
          <a:off x="0" y="0"/>
          <a:ext cx="0" cy="0"/>
          <a:chOff x="0" y="0"/>
          <a:chExt cx="0" cy="0"/>
        </a:xfrm>
      </p:grpSpPr>
      <p:sp>
        <p:nvSpPr>
          <p:cNvPr id="701" name="Google Shape;701;p115"/>
          <p:cNvSpPr/>
          <p:nvPr/>
        </p:nvSpPr>
        <p:spPr>
          <a:xfrm>
            <a:off x="0" y="8885"/>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702" name="Google Shape;702;p115"/>
          <p:cNvCxnSpPr/>
          <p:nvPr/>
        </p:nvCxnSpPr>
        <p:spPr>
          <a:xfrm>
            <a:off x="1283368"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703" name="Google Shape;703;p115"/>
          <p:cNvCxnSpPr/>
          <p:nvPr/>
        </p:nvCxnSpPr>
        <p:spPr>
          <a:xfrm>
            <a:off x="1283368" y="4255169"/>
            <a:ext cx="6577200" cy="0"/>
          </a:xfrm>
          <a:prstGeom prst="straightConnector1">
            <a:avLst/>
          </a:prstGeom>
          <a:noFill/>
          <a:ln cap="flat" cmpd="sng" w="12700">
            <a:solidFill>
              <a:schemeClr val="lt1"/>
            </a:solidFill>
            <a:prstDash val="solid"/>
            <a:miter lim="800000"/>
            <a:headEnd len="sm" w="sm" type="none"/>
            <a:tailEnd len="sm" w="sm" type="none"/>
          </a:ln>
        </p:spPr>
      </p:cxnSp>
      <p:pic>
        <p:nvPicPr>
          <p:cNvPr descr="mw_logo_stacked_tagline_rev.eps" id="704" name="Google Shape;704;p115"/>
          <p:cNvPicPr preferRelativeResize="0"/>
          <p:nvPr/>
        </p:nvPicPr>
        <p:blipFill rotWithShape="1">
          <a:blip r:embed="rId2">
            <a:alphaModFix/>
          </a:blip>
          <a:srcRect b="0" l="0" r="0" t="0"/>
          <a:stretch/>
        </p:blipFill>
        <p:spPr>
          <a:xfrm>
            <a:off x="8172400" y="267494"/>
            <a:ext cx="730668" cy="43204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Blue">
  <p:cSld name="Title and Content - Blue">
    <p:spTree>
      <p:nvGrpSpPr>
        <p:cNvPr id="705" name="Shape 705"/>
        <p:cNvGrpSpPr/>
        <p:nvPr/>
      </p:nvGrpSpPr>
      <p:grpSpPr>
        <a:xfrm>
          <a:off x="0" y="0"/>
          <a:ext cx="0" cy="0"/>
          <a:chOff x="0" y="0"/>
          <a:chExt cx="0" cy="0"/>
        </a:xfrm>
      </p:grpSpPr>
      <p:sp>
        <p:nvSpPr>
          <p:cNvPr id="706" name="Google Shape;706;p116"/>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26AFAD"/>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7" name="Google Shape;707;p116"/>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08" name="Google Shape;708;p116"/>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709" name="Google Shape;709;p116"/>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10" name="Google Shape;710;p116"/>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11" name="Google Shape;711;p116"/>
          <p:cNvCxnSpPr/>
          <p:nvPr/>
        </p:nvCxnSpPr>
        <p:spPr>
          <a:xfrm>
            <a:off x="653228" y="846516"/>
            <a:ext cx="792600" cy="0"/>
          </a:xfrm>
          <a:prstGeom prst="straightConnector1">
            <a:avLst/>
          </a:prstGeom>
          <a:noFill/>
          <a:ln cap="flat" cmpd="sng" w="28575">
            <a:solidFill>
              <a:schemeClr val="accent2"/>
            </a:solidFill>
            <a:prstDash val="solid"/>
            <a:miter lim="800000"/>
            <a:headEnd len="sm" w="sm" type="none"/>
            <a:tailEnd len="sm" w="sm" type="none"/>
          </a:ln>
        </p:spPr>
      </p:cxnSp>
      <p:cxnSp>
        <p:nvCxnSpPr>
          <p:cNvPr id="712" name="Google Shape;712;p116"/>
          <p:cNvCxnSpPr/>
          <p:nvPr/>
        </p:nvCxnSpPr>
        <p:spPr>
          <a:xfrm>
            <a:off x="393210" y="846516"/>
            <a:ext cx="173100" cy="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Purple">
  <p:cSld name="Title and Content - Purple">
    <p:spTree>
      <p:nvGrpSpPr>
        <p:cNvPr id="713" name="Shape 713"/>
        <p:cNvGrpSpPr/>
        <p:nvPr/>
      </p:nvGrpSpPr>
      <p:grpSpPr>
        <a:xfrm>
          <a:off x="0" y="0"/>
          <a:ext cx="0" cy="0"/>
          <a:chOff x="0" y="0"/>
          <a:chExt cx="0" cy="0"/>
        </a:xfrm>
      </p:grpSpPr>
      <p:sp>
        <p:nvSpPr>
          <p:cNvPr id="714" name="Google Shape;714;p117"/>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5" name="Google Shape;715;p117"/>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16" name="Google Shape;716;p117"/>
          <p:cNvSpPr/>
          <p:nvPr/>
        </p:nvSpPr>
        <p:spPr>
          <a:xfrm>
            <a:off x="179513" y="4803998"/>
            <a:ext cx="288000" cy="252000"/>
          </a:xfrm>
          <a:prstGeom prst="ellipse">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717" name="Google Shape;717;p117"/>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18" name="Google Shape;718;p117"/>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19" name="Google Shape;719;p117"/>
          <p:cNvCxnSpPr/>
          <p:nvPr/>
        </p:nvCxnSpPr>
        <p:spPr>
          <a:xfrm>
            <a:off x="653228" y="846516"/>
            <a:ext cx="792600" cy="0"/>
          </a:xfrm>
          <a:prstGeom prst="straightConnector1">
            <a:avLst/>
          </a:prstGeom>
          <a:noFill/>
          <a:ln cap="flat" cmpd="sng" w="28575">
            <a:solidFill>
              <a:schemeClr val="accent3"/>
            </a:solidFill>
            <a:prstDash val="solid"/>
            <a:miter lim="800000"/>
            <a:headEnd len="sm" w="sm" type="none"/>
            <a:tailEnd len="sm" w="sm" type="none"/>
          </a:ln>
        </p:spPr>
      </p:cxnSp>
      <p:cxnSp>
        <p:nvCxnSpPr>
          <p:cNvPr id="720" name="Google Shape;720;p117"/>
          <p:cNvCxnSpPr/>
          <p:nvPr/>
        </p:nvCxnSpPr>
        <p:spPr>
          <a:xfrm>
            <a:off x="393210" y="846516"/>
            <a:ext cx="173100" cy="0"/>
          </a:xfrm>
          <a:prstGeom prst="straightConnector1">
            <a:avLst/>
          </a:prstGeom>
          <a:noFill/>
          <a:ln cap="flat" cmpd="sng" w="28575">
            <a:solidFill>
              <a:schemeClr val="accent3"/>
            </a:solidFill>
            <a:prstDash val="solid"/>
            <a:miter lim="800000"/>
            <a:headEnd len="sm" w="sm" type="none"/>
            <a:tailEnd len="sm" w="sm" type="none"/>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Yellow">
  <p:cSld name="Title and Content - Yellow">
    <p:spTree>
      <p:nvGrpSpPr>
        <p:cNvPr id="721" name="Shape 721"/>
        <p:cNvGrpSpPr/>
        <p:nvPr/>
      </p:nvGrpSpPr>
      <p:grpSpPr>
        <a:xfrm>
          <a:off x="0" y="0"/>
          <a:ext cx="0" cy="0"/>
          <a:chOff x="0" y="0"/>
          <a:chExt cx="0" cy="0"/>
        </a:xfrm>
      </p:grpSpPr>
      <p:sp>
        <p:nvSpPr>
          <p:cNvPr id="722" name="Google Shape;722;p118"/>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3" name="Google Shape;723;p118"/>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24" name="Google Shape;724;p118"/>
          <p:cNvSpPr/>
          <p:nvPr/>
        </p:nvSpPr>
        <p:spPr>
          <a:xfrm>
            <a:off x="179513" y="4803998"/>
            <a:ext cx="288000" cy="252000"/>
          </a:xfrm>
          <a:prstGeom prst="ellipse">
            <a:avLst/>
          </a:prstGeom>
          <a:solidFill>
            <a:srgbClr val="FFBC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725" name="Google Shape;725;p118"/>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26" name="Google Shape;726;p118"/>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27" name="Google Shape;727;p118"/>
          <p:cNvCxnSpPr/>
          <p:nvPr/>
        </p:nvCxnSpPr>
        <p:spPr>
          <a:xfrm>
            <a:off x="653228" y="846516"/>
            <a:ext cx="792600" cy="0"/>
          </a:xfrm>
          <a:prstGeom prst="straightConnector1">
            <a:avLst/>
          </a:prstGeom>
          <a:noFill/>
          <a:ln cap="flat" cmpd="sng" w="28575">
            <a:solidFill>
              <a:schemeClr val="accent4"/>
            </a:solidFill>
            <a:prstDash val="solid"/>
            <a:miter lim="800000"/>
            <a:headEnd len="sm" w="sm" type="none"/>
            <a:tailEnd len="sm" w="sm" type="none"/>
          </a:ln>
        </p:spPr>
      </p:cxnSp>
      <p:cxnSp>
        <p:nvCxnSpPr>
          <p:cNvPr id="728" name="Google Shape;728;p118"/>
          <p:cNvCxnSpPr/>
          <p:nvPr/>
        </p:nvCxnSpPr>
        <p:spPr>
          <a:xfrm>
            <a:off x="393210" y="846516"/>
            <a:ext cx="173100" cy="0"/>
          </a:xfrm>
          <a:prstGeom prst="straightConnector1">
            <a:avLst/>
          </a:prstGeom>
          <a:noFill/>
          <a:ln cap="flat" cmpd="sng" w="28575">
            <a:solidFill>
              <a:schemeClr val="accent4"/>
            </a:solidFill>
            <a:prstDash val="solid"/>
            <a:miter lim="800000"/>
            <a:headEnd len="sm" w="sm" type="none"/>
            <a:tailEnd len="sm" w="sm"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Green">
  <p:cSld name="Title and Content Green">
    <p:spTree>
      <p:nvGrpSpPr>
        <p:cNvPr id="729" name="Shape 729"/>
        <p:cNvGrpSpPr/>
        <p:nvPr/>
      </p:nvGrpSpPr>
      <p:grpSpPr>
        <a:xfrm>
          <a:off x="0" y="0"/>
          <a:ext cx="0" cy="0"/>
          <a:chOff x="0" y="0"/>
          <a:chExt cx="0" cy="0"/>
        </a:xfrm>
      </p:grpSpPr>
      <p:sp>
        <p:nvSpPr>
          <p:cNvPr id="730" name="Google Shape;730;p119"/>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00CA9B"/>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1" name="Google Shape;731;p119"/>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32" name="Google Shape;732;p119"/>
          <p:cNvSpPr/>
          <p:nvPr/>
        </p:nvSpPr>
        <p:spPr>
          <a:xfrm>
            <a:off x="179513" y="4803998"/>
            <a:ext cx="288000" cy="252000"/>
          </a:xfrm>
          <a:prstGeom prst="ellipse">
            <a:avLst/>
          </a:prstGeom>
          <a:solidFill>
            <a:srgbClr val="00CA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733" name="Google Shape;733;p119"/>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34" name="Google Shape;734;p119"/>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35" name="Google Shape;735;p119"/>
          <p:cNvCxnSpPr/>
          <p:nvPr/>
        </p:nvCxnSpPr>
        <p:spPr>
          <a:xfrm>
            <a:off x="653228" y="846516"/>
            <a:ext cx="792600" cy="0"/>
          </a:xfrm>
          <a:prstGeom prst="straightConnector1">
            <a:avLst/>
          </a:prstGeom>
          <a:noFill/>
          <a:ln cap="flat" cmpd="sng" w="28575">
            <a:solidFill>
              <a:schemeClr val="accent1"/>
            </a:solidFill>
            <a:prstDash val="solid"/>
            <a:miter lim="800000"/>
            <a:headEnd len="sm" w="sm" type="none"/>
            <a:tailEnd len="sm" w="sm" type="none"/>
          </a:ln>
        </p:spPr>
      </p:cxnSp>
      <p:cxnSp>
        <p:nvCxnSpPr>
          <p:cNvPr id="736" name="Google Shape;736;p119"/>
          <p:cNvCxnSpPr/>
          <p:nvPr/>
        </p:nvCxnSpPr>
        <p:spPr>
          <a:xfrm>
            <a:off x="393210" y="846516"/>
            <a:ext cx="173100" cy="0"/>
          </a:xfrm>
          <a:prstGeom prst="straightConnector1">
            <a:avLst/>
          </a:prstGeom>
          <a:noFill/>
          <a:ln cap="flat" cmpd="sng" w="28575">
            <a:solidFill>
              <a:schemeClr val="accent1"/>
            </a:solidFill>
            <a:prstDash val="solid"/>
            <a:miter lim="800000"/>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Orange">
  <p:cSld name="Title and Content - Orange">
    <p:spTree>
      <p:nvGrpSpPr>
        <p:cNvPr id="737" name="Shape 737"/>
        <p:cNvGrpSpPr/>
        <p:nvPr/>
      </p:nvGrpSpPr>
      <p:grpSpPr>
        <a:xfrm>
          <a:off x="0" y="0"/>
          <a:ext cx="0" cy="0"/>
          <a:chOff x="0" y="0"/>
          <a:chExt cx="0" cy="0"/>
        </a:xfrm>
      </p:grpSpPr>
      <p:sp>
        <p:nvSpPr>
          <p:cNvPr id="738" name="Google Shape;738;p120"/>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FF6600"/>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120"/>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40" name="Google Shape;740;p120"/>
          <p:cNvSpPr/>
          <p:nvPr/>
        </p:nvSpPr>
        <p:spPr>
          <a:xfrm>
            <a:off x="179513" y="4803998"/>
            <a:ext cx="288000" cy="252000"/>
          </a:xfrm>
          <a:prstGeom prst="ellipse">
            <a:avLst/>
          </a:prstGeom>
          <a:solidFill>
            <a:srgbClr val="FF62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741" name="Google Shape;741;p120"/>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42" name="Google Shape;742;p120"/>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43" name="Google Shape;743;p120"/>
          <p:cNvCxnSpPr/>
          <p:nvPr/>
        </p:nvCxnSpPr>
        <p:spPr>
          <a:xfrm>
            <a:off x="653228" y="846516"/>
            <a:ext cx="792600" cy="0"/>
          </a:xfrm>
          <a:prstGeom prst="straightConnector1">
            <a:avLst/>
          </a:prstGeom>
          <a:noFill/>
          <a:ln cap="flat" cmpd="sng" w="28575">
            <a:solidFill>
              <a:schemeClr val="accent5"/>
            </a:solidFill>
            <a:prstDash val="solid"/>
            <a:miter lim="800000"/>
            <a:headEnd len="sm" w="sm" type="none"/>
            <a:tailEnd len="sm" w="sm" type="none"/>
          </a:ln>
        </p:spPr>
      </p:cxnSp>
      <p:cxnSp>
        <p:nvCxnSpPr>
          <p:cNvPr id="744" name="Google Shape;744;p120"/>
          <p:cNvCxnSpPr/>
          <p:nvPr/>
        </p:nvCxnSpPr>
        <p:spPr>
          <a:xfrm>
            <a:off x="393210" y="846516"/>
            <a:ext cx="173100" cy="0"/>
          </a:xfrm>
          <a:prstGeom prst="straightConnector1">
            <a:avLst/>
          </a:prstGeom>
          <a:noFill/>
          <a:ln cap="flat" cmpd="sng" w="28575">
            <a:solidFill>
              <a:schemeClr val="accent5"/>
            </a:solidFill>
            <a:prstDash val="solid"/>
            <a:miter lim="800000"/>
            <a:headEnd len="sm" w="sm" type="none"/>
            <a:tailEnd len="sm" w="sm" type="none"/>
          </a:ln>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745" name="Shape 745"/>
        <p:cNvGrpSpPr/>
        <p:nvPr/>
      </p:nvGrpSpPr>
      <p:grpSpPr>
        <a:xfrm>
          <a:off x="0" y="0"/>
          <a:ext cx="0" cy="0"/>
          <a:chOff x="0" y="0"/>
          <a:chExt cx="0" cy="0"/>
        </a:xfrm>
      </p:grpSpPr>
      <p:sp>
        <p:nvSpPr>
          <p:cNvPr id="746" name="Google Shape;746;p121"/>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47" name="Google Shape;747;p121"/>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748" name="Google Shape;748;p121"/>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49" name="Google Shape;749;p121"/>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50" name="Google Shape;750;p121"/>
          <p:cNvCxnSpPr/>
          <p:nvPr/>
        </p:nvCxnSpPr>
        <p:spPr>
          <a:xfrm>
            <a:off x="653228" y="846516"/>
            <a:ext cx="792600" cy="0"/>
          </a:xfrm>
          <a:prstGeom prst="straightConnector1">
            <a:avLst/>
          </a:prstGeom>
          <a:noFill/>
          <a:ln cap="flat" cmpd="sng" w="28575">
            <a:solidFill>
              <a:schemeClr val="accent2"/>
            </a:solidFill>
            <a:prstDash val="solid"/>
            <a:miter lim="800000"/>
            <a:headEnd len="sm" w="sm" type="none"/>
            <a:tailEnd len="sm" w="sm" type="none"/>
          </a:ln>
        </p:spPr>
      </p:cxnSp>
      <p:cxnSp>
        <p:nvCxnSpPr>
          <p:cNvPr id="751" name="Google Shape;751;p121"/>
          <p:cNvCxnSpPr/>
          <p:nvPr/>
        </p:nvCxnSpPr>
        <p:spPr>
          <a:xfrm>
            <a:off x="393210" y="846516"/>
            <a:ext cx="173100" cy="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 Only_1">
    <p:spTree>
      <p:nvGrpSpPr>
        <p:cNvPr id="752" name="Shape 752"/>
        <p:cNvGrpSpPr/>
        <p:nvPr/>
      </p:nvGrpSpPr>
      <p:grpSpPr>
        <a:xfrm>
          <a:off x="0" y="0"/>
          <a:ext cx="0" cy="0"/>
          <a:chOff x="0" y="0"/>
          <a:chExt cx="0" cy="0"/>
        </a:xfrm>
      </p:grpSpPr>
      <p:sp>
        <p:nvSpPr>
          <p:cNvPr id="753" name="Google Shape;753;p122"/>
          <p:cNvSpPr txBox="1"/>
          <p:nvPr>
            <p:ph type="title"/>
          </p:nvPr>
        </p:nvSpPr>
        <p:spPr>
          <a:xfrm>
            <a:off x="285700" y="275125"/>
            <a:ext cx="7886700" cy="555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54" name="Google Shape;754;p122"/>
          <p:cNvSpPr/>
          <p:nvPr/>
        </p:nvSpPr>
        <p:spPr>
          <a:xfrm>
            <a:off x="179513" y="4803998"/>
            <a:ext cx="288000" cy="252000"/>
          </a:xfrm>
          <a:prstGeom prst="ellipse">
            <a:avLst/>
          </a:prstGeom>
          <a:solidFill>
            <a:srgbClr val="025CC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755" name="Google Shape;755;p122"/>
          <p:cNvSpPr txBox="1"/>
          <p:nvPr>
            <p:ph idx="12" type="sldNum"/>
          </p:nvPr>
        </p:nvSpPr>
        <p:spPr>
          <a:xfrm>
            <a:off x="102729"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56" name="Google Shape;756;p122"/>
          <p:cNvPicPr preferRelativeResize="0"/>
          <p:nvPr/>
        </p:nvPicPr>
        <p:blipFill>
          <a:blip r:embed="rId2">
            <a:alphaModFix/>
          </a:blip>
          <a:stretch>
            <a:fillRect/>
          </a:stretch>
        </p:blipFill>
        <p:spPr>
          <a:xfrm>
            <a:off x="7746202" y="4882975"/>
            <a:ext cx="1249446" cy="145425"/>
          </a:xfrm>
          <a:prstGeom prst="rect">
            <a:avLst/>
          </a:prstGeom>
          <a:noFill/>
          <a:ln>
            <a:noFill/>
          </a:ln>
        </p:spPr>
      </p:pic>
      <p:cxnSp>
        <p:nvCxnSpPr>
          <p:cNvPr id="757" name="Google Shape;757;p122"/>
          <p:cNvCxnSpPr/>
          <p:nvPr/>
        </p:nvCxnSpPr>
        <p:spPr>
          <a:xfrm>
            <a:off x="653228" y="846516"/>
            <a:ext cx="792600" cy="0"/>
          </a:xfrm>
          <a:prstGeom prst="straightConnector1">
            <a:avLst/>
          </a:prstGeom>
          <a:noFill/>
          <a:ln cap="flat" cmpd="sng" w="28575">
            <a:solidFill>
              <a:srgbClr val="055CF7"/>
            </a:solidFill>
            <a:prstDash val="solid"/>
            <a:miter lim="800000"/>
            <a:headEnd len="sm" w="sm" type="none"/>
            <a:tailEnd len="sm" w="sm" type="none"/>
          </a:ln>
        </p:spPr>
      </p:cxnSp>
      <p:cxnSp>
        <p:nvCxnSpPr>
          <p:cNvPr id="758" name="Google Shape;758;p122"/>
          <p:cNvCxnSpPr/>
          <p:nvPr/>
        </p:nvCxnSpPr>
        <p:spPr>
          <a:xfrm>
            <a:off x="393210" y="846516"/>
            <a:ext cx="173100" cy="0"/>
          </a:xfrm>
          <a:prstGeom prst="straightConnector1">
            <a:avLst/>
          </a:prstGeom>
          <a:noFill/>
          <a:ln cap="flat" cmpd="sng" w="28575">
            <a:solidFill>
              <a:srgbClr val="055CF7"/>
            </a:solidFill>
            <a:prstDash val="solid"/>
            <a:miter lim="800000"/>
            <a:headEnd len="sm" w="sm" type="none"/>
            <a:tailEnd len="sm" w="sm" type="none"/>
          </a:ln>
        </p:spPr>
      </p:cxn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age">
  <p:cSld name="Blank Page">
    <p:spTree>
      <p:nvGrpSpPr>
        <p:cNvPr id="759" name="Shape 759"/>
        <p:cNvGrpSpPr/>
        <p:nvPr/>
      </p:nvGrpSpPr>
      <p:grpSpPr>
        <a:xfrm>
          <a:off x="0" y="0"/>
          <a:ext cx="0" cy="0"/>
          <a:chOff x="0" y="0"/>
          <a:chExt cx="0" cy="0"/>
        </a:xfrm>
      </p:grpSpPr>
      <p:sp>
        <p:nvSpPr>
          <p:cNvPr id="760" name="Google Shape;760;p123"/>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761" name="Google Shape;761;p123"/>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762" name="Google Shape;762;p123"/>
          <p:cNvPicPr preferRelativeResize="0"/>
          <p:nvPr/>
        </p:nvPicPr>
        <p:blipFill>
          <a:blip r:embed="rId2">
            <a:alphaModFix/>
          </a:blip>
          <a:stretch>
            <a:fillRect/>
          </a:stretch>
        </p:blipFill>
        <p:spPr>
          <a:xfrm>
            <a:off x="7746202" y="4882975"/>
            <a:ext cx="1249446" cy="14542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Green">
  <p:cSld name="2_Title Slide Green">
    <p:spTree>
      <p:nvGrpSpPr>
        <p:cNvPr id="763" name="Shape 763"/>
        <p:cNvGrpSpPr/>
        <p:nvPr/>
      </p:nvGrpSpPr>
      <p:grpSpPr>
        <a:xfrm>
          <a:off x="0" y="0"/>
          <a:ext cx="0" cy="0"/>
          <a:chOff x="0" y="0"/>
          <a:chExt cx="0" cy="0"/>
        </a:xfrm>
      </p:grpSpPr>
      <p:sp>
        <p:nvSpPr>
          <p:cNvPr id="764" name="Google Shape;764;p124"/>
          <p:cNvSpPr/>
          <p:nvPr/>
        </p:nvSpPr>
        <p:spPr>
          <a:xfrm>
            <a:off x="0" y="8885"/>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65" name="Google Shape;765;p124"/>
          <p:cNvCxnSpPr/>
          <p:nvPr/>
        </p:nvCxnSpPr>
        <p:spPr>
          <a:xfrm>
            <a:off x="1283368"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766" name="Google Shape;766;p124"/>
          <p:cNvCxnSpPr/>
          <p:nvPr/>
        </p:nvCxnSpPr>
        <p:spPr>
          <a:xfrm>
            <a:off x="1283368" y="4255169"/>
            <a:ext cx="6577200" cy="0"/>
          </a:xfrm>
          <a:prstGeom prst="straightConnector1">
            <a:avLst/>
          </a:prstGeom>
          <a:noFill/>
          <a:ln cap="flat" cmpd="sng" w="12700">
            <a:solidFill>
              <a:schemeClr val="lt1"/>
            </a:solidFill>
            <a:prstDash val="solid"/>
            <a:miter lim="800000"/>
            <a:headEnd len="sm" w="sm" type="none"/>
            <a:tailEnd len="sm" w="sm" type="none"/>
          </a:ln>
        </p:spPr>
      </p:cxnSp>
      <p:pic>
        <p:nvPicPr>
          <p:cNvPr descr="mw_logo_stacked_tagline_rev.eps" id="767" name="Google Shape;767;p124"/>
          <p:cNvPicPr preferRelativeResize="0"/>
          <p:nvPr/>
        </p:nvPicPr>
        <p:blipFill rotWithShape="1">
          <a:blip r:embed="rId2">
            <a:alphaModFix/>
          </a:blip>
          <a:srcRect b="0" l="0" r="0" t="0"/>
          <a:stretch/>
        </p:blipFill>
        <p:spPr>
          <a:xfrm>
            <a:off x="8172400" y="267494"/>
            <a:ext cx="730668" cy="4320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 Title + 3 columns">
  <p:cSld name="TITLE_AND_TWO_COLUMNS_1">
    <p:spTree>
      <p:nvGrpSpPr>
        <p:cNvPr id="91" name="Shape 91"/>
        <p:cNvGrpSpPr/>
        <p:nvPr/>
      </p:nvGrpSpPr>
      <p:grpSpPr>
        <a:xfrm>
          <a:off x="0" y="0"/>
          <a:ext cx="0" cy="0"/>
          <a:chOff x="0" y="0"/>
          <a:chExt cx="0" cy="0"/>
        </a:xfrm>
      </p:grpSpPr>
      <p:sp>
        <p:nvSpPr>
          <p:cNvPr id="92" name="Google Shape;92;p13"/>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3"/>
          <p:cNvSpPr txBox="1"/>
          <p:nvPr>
            <p:ph idx="1" type="body"/>
          </p:nvPr>
        </p:nvSpPr>
        <p:spPr>
          <a:xfrm>
            <a:off x="3069325" y="575500"/>
            <a:ext cx="1789800" cy="3981000"/>
          </a:xfrm>
          <a:prstGeom prst="rect">
            <a:avLst/>
          </a:prstGeom>
          <a:noFill/>
          <a:ln>
            <a:noFill/>
          </a:ln>
        </p:spPr>
        <p:txBody>
          <a:bodyPr anchorCtr="0" anchor="t" bIns="68575" lIns="68575" spcFirstLastPara="1" rIns="68575" wrap="square" tIns="68575"/>
          <a:lstStyle>
            <a:lvl1pPr indent="-285750" lvl="0" marL="457200" marR="0" rtl="0" algn="l">
              <a:lnSpc>
                <a:spcPct val="115000"/>
              </a:lnSpc>
              <a:spcBef>
                <a:spcPts val="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1pPr>
            <a:lvl2pPr indent="-285750" lvl="1" marL="914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2pPr>
            <a:lvl3pPr indent="-285750" lvl="2" marL="1371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3pPr>
            <a:lvl4pPr indent="-285750" lvl="3" marL="18288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4pPr>
            <a:lvl5pPr indent="-285750" lvl="4" marL="22860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5pPr>
            <a:lvl6pPr indent="-285750" lvl="5" marL="27432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6pPr>
            <a:lvl7pPr indent="-285750" lvl="6" marL="3200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7pPr>
            <a:lvl8pPr indent="-285750" lvl="7" marL="3657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8pPr>
            <a:lvl9pPr indent="-285750" lvl="8" marL="4114800" marR="0" rtl="0" algn="l">
              <a:lnSpc>
                <a:spcPct val="115000"/>
              </a:lnSpc>
              <a:spcBef>
                <a:spcPts val="800"/>
              </a:spcBef>
              <a:spcAft>
                <a:spcPts val="80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9pPr>
          </a:lstStyle>
          <a:p/>
        </p:txBody>
      </p:sp>
      <p:sp>
        <p:nvSpPr>
          <p:cNvPr id="94" name="Google Shape;94;p13"/>
          <p:cNvSpPr txBox="1"/>
          <p:nvPr>
            <p:ph idx="2" type="body"/>
          </p:nvPr>
        </p:nvSpPr>
        <p:spPr>
          <a:xfrm>
            <a:off x="4951006" y="575500"/>
            <a:ext cx="1789800" cy="3981000"/>
          </a:xfrm>
          <a:prstGeom prst="rect">
            <a:avLst/>
          </a:prstGeom>
          <a:noFill/>
          <a:ln>
            <a:noFill/>
          </a:ln>
        </p:spPr>
        <p:txBody>
          <a:bodyPr anchorCtr="0" anchor="t" bIns="91425" lIns="91425" spcFirstLastPara="1" rIns="91425" wrap="square" tIns="91425"/>
          <a:lstStyle>
            <a:lvl1pPr indent="-285750" lvl="0" marL="457200" marR="0" rtl="0" algn="l">
              <a:lnSpc>
                <a:spcPct val="115000"/>
              </a:lnSpc>
              <a:spcBef>
                <a:spcPts val="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1pPr>
            <a:lvl2pPr indent="-285750" lvl="1" marL="914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2pPr>
            <a:lvl3pPr indent="-285750" lvl="2" marL="1371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3pPr>
            <a:lvl4pPr indent="-285750" lvl="3" marL="18288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4pPr>
            <a:lvl5pPr indent="-285750" lvl="4" marL="22860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5pPr>
            <a:lvl6pPr indent="-285750" lvl="5" marL="27432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6pPr>
            <a:lvl7pPr indent="-285750" lvl="6" marL="3200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7pPr>
            <a:lvl8pPr indent="-285750" lvl="7" marL="3657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8pPr>
            <a:lvl9pPr indent="-285750" lvl="8" marL="4114800" marR="0" rtl="0" algn="l">
              <a:lnSpc>
                <a:spcPct val="115000"/>
              </a:lnSpc>
              <a:spcBef>
                <a:spcPts val="800"/>
              </a:spcBef>
              <a:spcAft>
                <a:spcPts val="80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9pPr>
          </a:lstStyle>
          <a:p/>
        </p:txBody>
      </p:sp>
      <p:sp>
        <p:nvSpPr>
          <p:cNvPr id="95" name="Google Shape;95;p13"/>
          <p:cNvSpPr txBox="1"/>
          <p:nvPr>
            <p:ph idx="3" type="body"/>
          </p:nvPr>
        </p:nvSpPr>
        <p:spPr>
          <a:xfrm>
            <a:off x="6832686" y="575500"/>
            <a:ext cx="1789800" cy="3981000"/>
          </a:xfrm>
          <a:prstGeom prst="rect">
            <a:avLst/>
          </a:prstGeom>
          <a:noFill/>
          <a:ln>
            <a:noFill/>
          </a:ln>
        </p:spPr>
        <p:txBody>
          <a:bodyPr anchorCtr="0" anchor="t" bIns="68575" lIns="68575" spcFirstLastPara="1" rIns="68575" wrap="square" tIns="68575"/>
          <a:lstStyle>
            <a:lvl1pPr indent="-285750" lvl="0" marL="457200" marR="0" rtl="0" algn="l">
              <a:lnSpc>
                <a:spcPct val="115000"/>
              </a:lnSpc>
              <a:spcBef>
                <a:spcPts val="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1pPr>
            <a:lvl2pPr indent="-285750" lvl="1" marL="914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2pPr>
            <a:lvl3pPr indent="-285750" lvl="2" marL="1371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3pPr>
            <a:lvl4pPr indent="-285750" lvl="3" marL="18288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4pPr>
            <a:lvl5pPr indent="-285750" lvl="4" marL="22860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5pPr>
            <a:lvl6pPr indent="-285750" lvl="5" marL="27432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6pPr>
            <a:lvl7pPr indent="-285750" lvl="6" marL="32004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7pPr>
            <a:lvl8pPr indent="-285750" lvl="7" marL="3657600" marR="0" rtl="0" algn="l">
              <a:lnSpc>
                <a:spcPct val="115000"/>
              </a:lnSpc>
              <a:spcBef>
                <a:spcPts val="800"/>
              </a:spcBef>
              <a:spcAft>
                <a:spcPts val="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8pPr>
            <a:lvl9pPr indent="-285750" lvl="8" marL="4114800" marR="0" rtl="0" algn="l">
              <a:lnSpc>
                <a:spcPct val="115000"/>
              </a:lnSpc>
              <a:spcBef>
                <a:spcPts val="800"/>
              </a:spcBef>
              <a:spcAft>
                <a:spcPts val="800"/>
              </a:spcAft>
              <a:buClr>
                <a:schemeClr val="dk1"/>
              </a:buClr>
              <a:buSzPts val="900"/>
              <a:buFont typeface="Nunito Sans"/>
              <a:buChar char="■"/>
              <a:defRPr b="0" i="0" sz="900" u="none" cap="none" strike="noStrike">
                <a:solidFill>
                  <a:schemeClr val="dk1"/>
                </a:solidFill>
                <a:latin typeface="Nunito Sans"/>
                <a:ea typeface="Nunito Sans"/>
                <a:cs typeface="Nunito Sans"/>
                <a:sym typeface="Nunito Sans"/>
              </a:defRPr>
            </a:lvl9pPr>
          </a:lstStyle>
          <a:p/>
        </p:txBody>
      </p:sp>
      <p:sp>
        <p:nvSpPr>
          <p:cNvPr id="96" name="Google Shape;96;p13"/>
          <p:cNvSpPr txBox="1"/>
          <p:nvPr>
            <p:ph type="title"/>
          </p:nvPr>
        </p:nvSpPr>
        <p:spPr>
          <a:xfrm>
            <a:off x="234450" y="575500"/>
            <a:ext cx="2236800" cy="13044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97" name="Google Shape;97;p13"/>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
        <p:nvSpPr>
          <p:cNvPr id="98" name="Google Shape;98;p13"/>
          <p:cNvSpPr txBox="1"/>
          <p:nvPr>
            <p:ph idx="4" type="subTitle"/>
          </p:nvPr>
        </p:nvSpPr>
        <p:spPr>
          <a:xfrm>
            <a:off x="234450" y="1879900"/>
            <a:ext cx="2236800" cy="10947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1pPr>
            <a:lvl2pPr lvl="1"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2pPr>
            <a:lvl3pPr lvl="2"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3pPr>
            <a:lvl4pPr lvl="3"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4pPr>
            <a:lvl5pPr lvl="4"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5pPr>
            <a:lvl6pPr lvl="5"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6pPr>
            <a:lvl7pPr lvl="6"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7pPr>
            <a:lvl8pPr lvl="7"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8pPr>
            <a:lvl9pPr lvl="8"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Green" type="title">
  <p:cSld name="TITLE">
    <p:spTree>
      <p:nvGrpSpPr>
        <p:cNvPr id="768" name="Shape 768"/>
        <p:cNvGrpSpPr/>
        <p:nvPr/>
      </p:nvGrpSpPr>
      <p:grpSpPr>
        <a:xfrm>
          <a:off x="0" y="0"/>
          <a:ext cx="0" cy="0"/>
          <a:chOff x="0" y="0"/>
          <a:chExt cx="0" cy="0"/>
        </a:xfrm>
      </p:grpSpPr>
      <p:sp>
        <p:nvSpPr>
          <p:cNvPr id="769" name="Google Shape;769;p125"/>
          <p:cNvSpPr/>
          <p:nvPr/>
        </p:nvSpPr>
        <p:spPr>
          <a:xfrm>
            <a:off x="0" y="0"/>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125"/>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71" name="Google Shape;771;p125"/>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772" name="Google Shape;772;p125"/>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773" name="Google Shape;773;p125"/>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774" name="Google Shape;774;p125"/>
          <p:cNvSpPr txBox="1"/>
          <p:nvPr>
            <p:ph idx="10" type="dt"/>
          </p:nvPr>
        </p:nvSpPr>
        <p:spPr>
          <a:xfrm>
            <a:off x="446505" y="3965158"/>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sz="14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775" name="Google Shape;775;p125"/>
          <p:cNvPicPr preferRelativeResize="0"/>
          <p:nvPr/>
        </p:nvPicPr>
        <p:blipFill rotWithShape="1">
          <a:blip r:embed="rId2">
            <a:alphaModFix/>
          </a:blip>
          <a:srcRect b="0" l="0" r="0" t="0"/>
          <a:stretch/>
        </p:blipFill>
        <p:spPr>
          <a:xfrm>
            <a:off x="7811913" y="195486"/>
            <a:ext cx="1080566" cy="638945"/>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Green">
  <p:cSld name="Section Header Green">
    <p:spTree>
      <p:nvGrpSpPr>
        <p:cNvPr id="776" name="Shape 776"/>
        <p:cNvGrpSpPr/>
        <p:nvPr/>
      </p:nvGrpSpPr>
      <p:grpSpPr>
        <a:xfrm>
          <a:off x="0" y="0"/>
          <a:ext cx="0" cy="0"/>
          <a:chOff x="0" y="0"/>
          <a:chExt cx="0" cy="0"/>
        </a:xfrm>
      </p:grpSpPr>
      <p:sp>
        <p:nvSpPr>
          <p:cNvPr id="777" name="Google Shape;777;p126"/>
          <p:cNvSpPr/>
          <p:nvPr/>
        </p:nvSpPr>
        <p:spPr>
          <a:xfrm>
            <a:off x="0" y="0"/>
            <a:ext cx="9144000" cy="5143500"/>
          </a:xfrm>
          <a:prstGeom prst="rect">
            <a:avLst/>
          </a:prstGeom>
          <a:solidFill>
            <a:srgbClr val="C4F4F4"/>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8" name="Google Shape;778;p126"/>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AFAD"/>
              </a:buClr>
              <a:buSzPts val="3200"/>
              <a:buFont typeface="Arial"/>
              <a:buNone/>
              <a:defRPr b="0" i="0" sz="3200" u="none" cap="none" strike="noStrike">
                <a:solidFill>
                  <a:srgbClr val="26AFAD"/>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79" name="Google Shape;779;p126"/>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26AFAD"/>
              </a:buClr>
              <a:buSzPts val="2400"/>
              <a:buFont typeface="Arial"/>
              <a:buNone/>
              <a:defRPr b="0" i="0" sz="2400" u="none" cap="none" strike="noStrike">
                <a:solidFill>
                  <a:srgbClr val="26AFAD"/>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780" name="Google Shape;780;p126"/>
          <p:cNvCxnSpPr/>
          <p:nvPr/>
        </p:nvCxnSpPr>
        <p:spPr>
          <a:xfrm>
            <a:off x="446505" y="1102895"/>
            <a:ext cx="6577200" cy="0"/>
          </a:xfrm>
          <a:prstGeom prst="straightConnector1">
            <a:avLst/>
          </a:prstGeom>
          <a:noFill/>
          <a:ln cap="flat" cmpd="sng" w="12700">
            <a:solidFill>
              <a:srgbClr val="26AFAD"/>
            </a:solidFill>
            <a:prstDash val="solid"/>
            <a:miter lim="800000"/>
            <a:headEnd len="sm" w="sm" type="none"/>
            <a:tailEnd len="sm" w="sm" type="none"/>
          </a:ln>
        </p:spPr>
      </p:cxnSp>
      <p:cxnSp>
        <p:nvCxnSpPr>
          <p:cNvPr id="781" name="Google Shape;781;p126"/>
          <p:cNvCxnSpPr/>
          <p:nvPr/>
        </p:nvCxnSpPr>
        <p:spPr>
          <a:xfrm>
            <a:off x="446505" y="3165816"/>
            <a:ext cx="6577200" cy="0"/>
          </a:xfrm>
          <a:prstGeom prst="straightConnector1">
            <a:avLst/>
          </a:prstGeom>
          <a:noFill/>
          <a:ln cap="flat" cmpd="sng" w="12700">
            <a:solidFill>
              <a:srgbClr val="26AFAD"/>
            </a:solidFill>
            <a:prstDash val="solid"/>
            <a:miter lim="800000"/>
            <a:headEnd len="sm" w="sm" type="none"/>
            <a:tailEnd len="sm" w="sm" type="none"/>
          </a:ln>
        </p:spPr>
      </p:cxnSp>
      <p:pic>
        <p:nvPicPr>
          <p:cNvPr descr="mw_logo_landscape_blue_CMYK.eps" id="782" name="Google Shape;782;p126"/>
          <p:cNvPicPr preferRelativeResize="0"/>
          <p:nvPr/>
        </p:nvPicPr>
        <p:blipFill rotWithShape="1">
          <a:blip r:embed="rId2">
            <a:alphaModFix/>
          </a:blip>
          <a:srcRect b="0" l="0" r="0" t="0"/>
          <a:stretch/>
        </p:blipFill>
        <p:spPr>
          <a:xfrm>
            <a:off x="7380312" y="195486"/>
            <a:ext cx="1475657" cy="17096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Blue">
  <p:cSld name="Title Slide Blue">
    <p:spTree>
      <p:nvGrpSpPr>
        <p:cNvPr id="783" name="Shape 783"/>
        <p:cNvGrpSpPr/>
        <p:nvPr/>
      </p:nvGrpSpPr>
      <p:grpSpPr>
        <a:xfrm>
          <a:off x="0" y="0"/>
          <a:ext cx="0" cy="0"/>
          <a:chOff x="0" y="0"/>
          <a:chExt cx="0" cy="0"/>
        </a:xfrm>
      </p:grpSpPr>
      <p:sp>
        <p:nvSpPr>
          <p:cNvPr id="784" name="Google Shape;784;p127"/>
          <p:cNvSpPr/>
          <p:nvPr/>
        </p:nvSpPr>
        <p:spPr>
          <a:xfrm>
            <a:off x="0" y="0"/>
            <a:ext cx="9144000" cy="5143500"/>
          </a:xfrm>
          <a:prstGeom prst="rect">
            <a:avLst/>
          </a:prstGeom>
          <a:solidFill>
            <a:srgbClr val="00CA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27"/>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86" name="Google Shape;786;p127"/>
          <p:cNvSpPr txBox="1"/>
          <p:nvPr>
            <p:ph idx="1" type="subTitle"/>
          </p:nvPr>
        </p:nvSpPr>
        <p:spPr>
          <a:xfrm>
            <a:off x="446505" y="1760120"/>
            <a:ext cx="6400800" cy="6381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787" name="Google Shape;787;p127"/>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788" name="Google Shape;788;p127"/>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789" name="Google Shape;789;p127"/>
          <p:cNvSpPr txBox="1"/>
          <p:nvPr>
            <p:ph idx="10" type="dt"/>
          </p:nvPr>
        </p:nvSpPr>
        <p:spPr>
          <a:xfrm>
            <a:off x="446505" y="3965158"/>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sz="14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790" name="Google Shape;790;p127"/>
          <p:cNvPicPr preferRelativeResize="0"/>
          <p:nvPr/>
        </p:nvPicPr>
        <p:blipFill rotWithShape="1">
          <a:blip r:embed="rId2">
            <a:alphaModFix/>
          </a:blip>
          <a:srcRect b="0" l="0" r="0" t="0"/>
          <a:stretch/>
        </p:blipFill>
        <p:spPr>
          <a:xfrm>
            <a:off x="7811913" y="195486"/>
            <a:ext cx="1080566" cy="63894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Blue">
  <p:cSld name="Section Header Blue">
    <p:spTree>
      <p:nvGrpSpPr>
        <p:cNvPr id="791" name="Shape 791"/>
        <p:cNvGrpSpPr/>
        <p:nvPr/>
      </p:nvGrpSpPr>
      <p:grpSpPr>
        <a:xfrm>
          <a:off x="0" y="0"/>
          <a:ext cx="0" cy="0"/>
          <a:chOff x="0" y="0"/>
          <a:chExt cx="0" cy="0"/>
        </a:xfrm>
      </p:grpSpPr>
      <p:sp>
        <p:nvSpPr>
          <p:cNvPr id="792" name="Google Shape;792;p128"/>
          <p:cNvSpPr/>
          <p:nvPr/>
        </p:nvSpPr>
        <p:spPr>
          <a:xfrm>
            <a:off x="0" y="0"/>
            <a:ext cx="9144000" cy="5143500"/>
          </a:xfrm>
          <a:prstGeom prst="rect">
            <a:avLst/>
          </a:prstGeom>
          <a:solidFill>
            <a:srgbClr val="CCF4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128"/>
          <p:cNvSpPr txBox="1"/>
          <p:nvPr>
            <p:ph type="ctrTitle"/>
          </p:nvPr>
        </p:nvSpPr>
        <p:spPr>
          <a:xfrm>
            <a:off x="446505"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CA9B"/>
              </a:buClr>
              <a:buSzPts val="3200"/>
              <a:buFont typeface="Arial"/>
              <a:buNone/>
              <a:defRPr b="0" i="0" sz="3200" u="none" cap="none" strike="noStrike">
                <a:solidFill>
                  <a:srgbClr val="00CA9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94" name="Google Shape;794;p128"/>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00CA9B"/>
              </a:buClr>
              <a:buSzPts val="2400"/>
              <a:buFont typeface="Arial"/>
              <a:buNone/>
              <a:defRPr b="0" i="0" sz="2400" u="none" cap="none" strike="noStrike">
                <a:solidFill>
                  <a:srgbClr val="00CA9B"/>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795" name="Google Shape;795;p128"/>
          <p:cNvCxnSpPr/>
          <p:nvPr/>
        </p:nvCxnSpPr>
        <p:spPr>
          <a:xfrm>
            <a:off x="446504" y="1102895"/>
            <a:ext cx="6577200" cy="0"/>
          </a:xfrm>
          <a:prstGeom prst="straightConnector1">
            <a:avLst/>
          </a:prstGeom>
          <a:noFill/>
          <a:ln cap="flat" cmpd="sng" w="12700">
            <a:solidFill>
              <a:srgbClr val="00CA9B"/>
            </a:solidFill>
            <a:prstDash val="solid"/>
            <a:miter lim="800000"/>
            <a:headEnd len="sm" w="sm" type="none"/>
            <a:tailEnd len="sm" w="sm" type="none"/>
          </a:ln>
        </p:spPr>
      </p:cxnSp>
      <p:cxnSp>
        <p:nvCxnSpPr>
          <p:cNvPr id="796" name="Google Shape;796;p128"/>
          <p:cNvCxnSpPr/>
          <p:nvPr/>
        </p:nvCxnSpPr>
        <p:spPr>
          <a:xfrm>
            <a:off x="446504" y="3165816"/>
            <a:ext cx="6577200" cy="0"/>
          </a:xfrm>
          <a:prstGeom prst="straightConnector1">
            <a:avLst/>
          </a:prstGeom>
          <a:noFill/>
          <a:ln cap="flat" cmpd="sng" w="12700">
            <a:solidFill>
              <a:srgbClr val="00CA9B"/>
            </a:solidFill>
            <a:prstDash val="solid"/>
            <a:miter lim="800000"/>
            <a:headEnd len="sm" w="sm" type="none"/>
            <a:tailEnd len="sm" w="sm" type="none"/>
          </a:ln>
        </p:spPr>
      </p:cxnSp>
      <p:pic>
        <p:nvPicPr>
          <p:cNvPr descr="mw_logo_landscape_teal_RGB.png" id="797" name="Google Shape;797;p128"/>
          <p:cNvPicPr preferRelativeResize="0"/>
          <p:nvPr/>
        </p:nvPicPr>
        <p:blipFill rotWithShape="1">
          <a:blip r:embed="rId2">
            <a:alphaModFix/>
          </a:blip>
          <a:srcRect b="0" l="0" r="0" t="0"/>
          <a:stretch/>
        </p:blipFill>
        <p:spPr>
          <a:xfrm>
            <a:off x="7452320" y="160530"/>
            <a:ext cx="1431966" cy="16332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Yellow">
  <p:cSld name="Title Slide Yellow">
    <p:spTree>
      <p:nvGrpSpPr>
        <p:cNvPr id="798" name="Shape 798"/>
        <p:cNvGrpSpPr/>
        <p:nvPr/>
      </p:nvGrpSpPr>
      <p:grpSpPr>
        <a:xfrm>
          <a:off x="0" y="0"/>
          <a:ext cx="0" cy="0"/>
          <a:chOff x="0" y="0"/>
          <a:chExt cx="0" cy="0"/>
        </a:xfrm>
      </p:grpSpPr>
      <p:sp>
        <p:nvSpPr>
          <p:cNvPr id="799" name="Google Shape;799;p129"/>
          <p:cNvSpPr/>
          <p:nvPr/>
        </p:nvSpPr>
        <p:spPr>
          <a:xfrm>
            <a:off x="0" y="0"/>
            <a:ext cx="9144000" cy="5143500"/>
          </a:xfrm>
          <a:prstGeom prst="rect">
            <a:avLst/>
          </a:prstGeom>
          <a:solidFill>
            <a:srgbClr val="FFBC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129"/>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1" name="Google Shape;801;p129"/>
          <p:cNvSpPr txBox="1"/>
          <p:nvPr>
            <p:ph idx="1" type="subTitle"/>
          </p:nvPr>
        </p:nvSpPr>
        <p:spPr>
          <a:xfrm>
            <a:off x="446505" y="1760120"/>
            <a:ext cx="6400800" cy="6381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02" name="Google Shape;802;p129"/>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803" name="Google Shape;803;p129"/>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804" name="Google Shape;804;p129"/>
          <p:cNvSpPr txBox="1"/>
          <p:nvPr>
            <p:ph idx="10" type="dt"/>
          </p:nvPr>
        </p:nvSpPr>
        <p:spPr>
          <a:xfrm>
            <a:off x="446505" y="3965158"/>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sz="14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805" name="Google Shape;805;p129"/>
          <p:cNvPicPr preferRelativeResize="0"/>
          <p:nvPr/>
        </p:nvPicPr>
        <p:blipFill rotWithShape="1">
          <a:blip r:embed="rId2">
            <a:alphaModFix/>
          </a:blip>
          <a:srcRect b="0" l="0" r="0" t="0"/>
          <a:stretch/>
        </p:blipFill>
        <p:spPr>
          <a:xfrm>
            <a:off x="7811913" y="195486"/>
            <a:ext cx="1080566" cy="63894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Yellow">
  <p:cSld name="Section Header Yellow">
    <p:spTree>
      <p:nvGrpSpPr>
        <p:cNvPr id="806" name="Shape 806"/>
        <p:cNvGrpSpPr/>
        <p:nvPr/>
      </p:nvGrpSpPr>
      <p:grpSpPr>
        <a:xfrm>
          <a:off x="0" y="0"/>
          <a:ext cx="0" cy="0"/>
          <a:chOff x="0" y="0"/>
          <a:chExt cx="0" cy="0"/>
        </a:xfrm>
      </p:grpSpPr>
      <p:sp>
        <p:nvSpPr>
          <p:cNvPr id="807" name="Google Shape;807;p130"/>
          <p:cNvSpPr/>
          <p:nvPr/>
        </p:nvSpPr>
        <p:spPr>
          <a:xfrm>
            <a:off x="0" y="0"/>
            <a:ext cx="9144000" cy="5143500"/>
          </a:xfrm>
          <a:prstGeom prst="rect">
            <a:avLst/>
          </a:prstGeom>
          <a:solidFill>
            <a:srgbClr val="FFF2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130"/>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FFBC45"/>
              </a:buClr>
              <a:buSzPts val="3200"/>
              <a:buFont typeface="Arial"/>
              <a:buNone/>
              <a:defRPr b="0" i="0" sz="3200" u="none" cap="none" strike="noStrike">
                <a:solidFill>
                  <a:srgbClr val="FFBC45"/>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9" name="Google Shape;809;p130"/>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FFBC45"/>
              </a:buClr>
              <a:buSzPts val="2400"/>
              <a:buFont typeface="Arial"/>
              <a:buNone/>
              <a:defRPr b="0" i="0" sz="2400" u="none" cap="none" strike="noStrike">
                <a:solidFill>
                  <a:srgbClr val="FFBC45"/>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10" name="Google Shape;810;p130"/>
          <p:cNvCxnSpPr/>
          <p:nvPr/>
        </p:nvCxnSpPr>
        <p:spPr>
          <a:xfrm>
            <a:off x="446505" y="1102895"/>
            <a:ext cx="6577200" cy="0"/>
          </a:xfrm>
          <a:prstGeom prst="straightConnector1">
            <a:avLst/>
          </a:prstGeom>
          <a:noFill/>
          <a:ln cap="flat" cmpd="sng" w="12700">
            <a:solidFill>
              <a:srgbClr val="FFBC45"/>
            </a:solidFill>
            <a:prstDash val="solid"/>
            <a:miter lim="800000"/>
            <a:headEnd len="sm" w="sm" type="none"/>
            <a:tailEnd len="sm" w="sm" type="none"/>
          </a:ln>
        </p:spPr>
      </p:cxnSp>
      <p:cxnSp>
        <p:nvCxnSpPr>
          <p:cNvPr id="811" name="Google Shape;811;p130"/>
          <p:cNvCxnSpPr/>
          <p:nvPr/>
        </p:nvCxnSpPr>
        <p:spPr>
          <a:xfrm>
            <a:off x="446505" y="3165816"/>
            <a:ext cx="6577200" cy="0"/>
          </a:xfrm>
          <a:prstGeom prst="straightConnector1">
            <a:avLst/>
          </a:prstGeom>
          <a:noFill/>
          <a:ln cap="flat" cmpd="sng" w="12700">
            <a:solidFill>
              <a:srgbClr val="FFBC45"/>
            </a:solidFill>
            <a:prstDash val="solid"/>
            <a:miter lim="800000"/>
            <a:headEnd len="sm" w="sm" type="none"/>
            <a:tailEnd len="sm" w="sm" type="none"/>
          </a:ln>
        </p:spPr>
      </p:cxnSp>
      <p:pic>
        <p:nvPicPr>
          <p:cNvPr descr="mw_logo_landscape_yellow_RGB.eps" id="812" name="Google Shape;812;p130"/>
          <p:cNvPicPr preferRelativeResize="0"/>
          <p:nvPr/>
        </p:nvPicPr>
        <p:blipFill rotWithShape="1">
          <a:blip r:embed="rId2">
            <a:alphaModFix/>
          </a:blip>
          <a:srcRect b="0" l="0" r="0" t="0"/>
          <a:stretch/>
        </p:blipFill>
        <p:spPr>
          <a:xfrm>
            <a:off x="7452320" y="172654"/>
            <a:ext cx="1440161" cy="166848"/>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Orange">
  <p:cSld name="Title Slide Orange">
    <p:spTree>
      <p:nvGrpSpPr>
        <p:cNvPr id="813" name="Shape 813"/>
        <p:cNvGrpSpPr/>
        <p:nvPr/>
      </p:nvGrpSpPr>
      <p:grpSpPr>
        <a:xfrm>
          <a:off x="0" y="0"/>
          <a:ext cx="0" cy="0"/>
          <a:chOff x="0" y="0"/>
          <a:chExt cx="0" cy="0"/>
        </a:xfrm>
      </p:grpSpPr>
      <p:sp>
        <p:nvSpPr>
          <p:cNvPr id="814" name="Google Shape;814;p131"/>
          <p:cNvSpPr/>
          <p:nvPr/>
        </p:nvSpPr>
        <p:spPr>
          <a:xfrm>
            <a:off x="0" y="0"/>
            <a:ext cx="9144000" cy="5143500"/>
          </a:xfrm>
          <a:prstGeom prst="rect">
            <a:avLst/>
          </a:prstGeom>
          <a:solidFill>
            <a:srgbClr val="FF62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131"/>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16" name="Google Shape;816;p131"/>
          <p:cNvSpPr txBox="1"/>
          <p:nvPr>
            <p:ph idx="1" type="subTitle"/>
          </p:nvPr>
        </p:nvSpPr>
        <p:spPr>
          <a:xfrm>
            <a:off x="446505" y="1760120"/>
            <a:ext cx="6400800" cy="6381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17" name="Google Shape;817;p131"/>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818" name="Google Shape;818;p131"/>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819" name="Google Shape;819;p131"/>
          <p:cNvSpPr txBox="1"/>
          <p:nvPr>
            <p:ph idx="10" type="dt"/>
          </p:nvPr>
        </p:nvSpPr>
        <p:spPr>
          <a:xfrm>
            <a:off x="446505" y="3965158"/>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sz="14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820" name="Google Shape;820;p131"/>
          <p:cNvPicPr preferRelativeResize="0"/>
          <p:nvPr/>
        </p:nvPicPr>
        <p:blipFill rotWithShape="1">
          <a:blip r:embed="rId2">
            <a:alphaModFix/>
          </a:blip>
          <a:srcRect b="0" l="0" r="0" t="0"/>
          <a:stretch/>
        </p:blipFill>
        <p:spPr>
          <a:xfrm>
            <a:off x="7811913" y="195486"/>
            <a:ext cx="1080566" cy="63894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Orange">
  <p:cSld name="Section Header Orange">
    <p:spTree>
      <p:nvGrpSpPr>
        <p:cNvPr id="821" name="Shape 821"/>
        <p:cNvGrpSpPr/>
        <p:nvPr/>
      </p:nvGrpSpPr>
      <p:grpSpPr>
        <a:xfrm>
          <a:off x="0" y="0"/>
          <a:ext cx="0" cy="0"/>
          <a:chOff x="0" y="0"/>
          <a:chExt cx="0" cy="0"/>
        </a:xfrm>
      </p:grpSpPr>
      <p:sp>
        <p:nvSpPr>
          <p:cNvPr id="822" name="Google Shape;822;p132"/>
          <p:cNvSpPr/>
          <p:nvPr/>
        </p:nvSpPr>
        <p:spPr>
          <a:xfrm>
            <a:off x="0" y="0"/>
            <a:ext cx="9144000" cy="5143500"/>
          </a:xfrm>
          <a:prstGeom prst="rect">
            <a:avLst/>
          </a:prstGeom>
          <a:solidFill>
            <a:srgbClr val="FFD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132"/>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FF6221"/>
              </a:buClr>
              <a:buSzPts val="3200"/>
              <a:buFont typeface="Arial"/>
              <a:buNone/>
              <a:defRPr b="0" i="0" sz="3200" u="none" cap="none" strike="noStrike">
                <a:solidFill>
                  <a:srgbClr val="FF622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4" name="Google Shape;824;p132"/>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FF6221"/>
              </a:buClr>
              <a:buSzPts val="2400"/>
              <a:buFont typeface="Arial"/>
              <a:buNone/>
              <a:defRPr b="0" i="0" sz="2400" u="none" cap="none" strike="noStrike">
                <a:solidFill>
                  <a:srgbClr val="FF622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25" name="Google Shape;825;p132"/>
          <p:cNvCxnSpPr/>
          <p:nvPr/>
        </p:nvCxnSpPr>
        <p:spPr>
          <a:xfrm>
            <a:off x="446505" y="1102895"/>
            <a:ext cx="6577200" cy="0"/>
          </a:xfrm>
          <a:prstGeom prst="straightConnector1">
            <a:avLst/>
          </a:prstGeom>
          <a:noFill/>
          <a:ln cap="flat" cmpd="sng" w="12700">
            <a:solidFill>
              <a:srgbClr val="FF6221"/>
            </a:solidFill>
            <a:prstDash val="solid"/>
            <a:miter lim="800000"/>
            <a:headEnd len="sm" w="sm" type="none"/>
            <a:tailEnd len="sm" w="sm" type="none"/>
          </a:ln>
        </p:spPr>
      </p:cxnSp>
      <p:cxnSp>
        <p:nvCxnSpPr>
          <p:cNvPr id="826" name="Google Shape;826;p132"/>
          <p:cNvCxnSpPr/>
          <p:nvPr/>
        </p:nvCxnSpPr>
        <p:spPr>
          <a:xfrm>
            <a:off x="446505" y="3165816"/>
            <a:ext cx="6577200" cy="0"/>
          </a:xfrm>
          <a:prstGeom prst="straightConnector1">
            <a:avLst/>
          </a:prstGeom>
          <a:noFill/>
          <a:ln cap="flat" cmpd="sng" w="12700">
            <a:solidFill>
              <a:srgbClr val="FF6221"/>
            </a:solidFill>
            <a:prstDash val="solid"/>
            <a:miter lim="800000"/>
            <a:headEnd len="sm" w="sm" type="none"/>
            <a:tailEnd len="sm" w="sm" type="none"/>
          </a:ln>
        </p:spPr>
      </p:cxnSp>
      <p:pic>
        <p:nvPicPr>
          <p:cNvPr descr="mw_logo_landscape_orange_RGB.eps" id="827" name="Google Shape;827;p132"/>
          <p:cNvPicPr preferRelativeResize="0"/>
          <p:nvPr/>
        </p:nvPicPr>
        <p:blipFill rotWithShape="1">
          <a:blip r:embed="rId2">
            <a:alphaModFix/>
          </a:blip>
          <a:srcRect b="0" l="0" r="0" t="0"/>
          <a:stretch/>
        </p:blipFill>
        <p:spPr>
          <a:xfrm>
            <a:off x="7452320" y="172654"/>
            <a:ext cx="1440161" cy="166848"/>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urple">
  <p:cSld name="Title Slide Purple">
    <p:spTree>
      <p:nvGrpSpPr>
        <p:cNvPr id="828" name="Shape 828"/>
        <p:cNvGrpSpPr/>
        <p:nvPr/>
      </p:nvGrpSpPr>
      <p:grpSpPr>
        <a:xfrm>
          <a:off x="0" y="0"/>
          <a:ext cx="0" cy="0"/>
          <a:chOff x="0" y="0"/>
          <a:chExt cx="0" cy="0"/>
        </a:xfrm>
      </p:grpSpPr>
      <p:sp>
        <p:nvSpPr>
          <p:cNvPr id="829" name="Google Shape;829;p133"/>
          <p:cNvSpPr/>
          <p:nvPr/>
        </p:nvSpPr>
        <p:spPr>
          <a:xfrm>
            <a:off x="0" y="0"/>
            <a:ext cx="9144000" cy="5143500"/>
          </a:xfrm>
          <a:prstGeom prst="rect">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133"/>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1" name="Google Shape;831;p133"/>
          <p:cNvSpPr txBox="1"/>
          <p:nvPr>
            <p:ph idx="1" type="subTitle"/>
          </p:nvPr>
        </p:nvSpPr>
        <p:spPr>
          <a:xfrm>
            <a:off x="446505" y="1760120"/>
            <a:ext cx="6400800" cy="6381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32" name="Google Shape;832;p133"/>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833" name="Google Shape;833;p133"/>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834" name="Google Shape;834;p133"/>
          <p:cNvSpPr txBox="1"/>
          <p:nvPr>
            <p:ph idx="10" type="dt"/>
          </p:nvPr>
        </p:nvSpPr>
        <p:spPr>
          <a:xfrm>
            <a:off x="446505" y="3965158"/>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1" sz="14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835" name="Google Shape;835;p133"/>
          <p:cNvPicPr preferRelativeResize="0"/>
          <p:nvPr/>
        </p:nvPicPr>
        <p:blipFill rotWithShape="1">
          <a:blip r:embed="rId2">
            <a:alphaModFix/>
          </a:blip>
          <a:srcRect b="0" l="0" r="0" t="0"/>
          <a:stretch/>
        </p:blipFill>
        <p:spPr>
          <a:xfrm>
            <a:off x="7811913" y="195486"/>
            <a:ext cx="1080566" cy="63894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urple">
  <p:cSld name="Section Header Purple">
    <p:spTree>
      <p:nvGrpSpPr>
        <p:cNvPr id="836" name="Shape 836"/>
        <p:cNvGrpSpPr/>
        <p:nvPr/>
      </p:nvGrpSpPr>
      <p:grpSpPr>
        <a:xfrm>
          <a:off x="0" y="0"/>
          <a:ext cx="0" cy="0"/>
          <a:chOff x="0" y="0"/>
          <a:chExt cx="0" cy="0"/>
        </a:xfrm>
      </p:grpSpPr>
      <p:sp>
        <p:nvSpPr>
          <p:cNvPr id="837" name="Google Shape;837;p134"/>
          <p:cNvSpPr/>
          <p:nvPr/>
        </p:nvSpPr>
        <p:spPr>
          <a:xfrm>
            <a:off x="0" y="0"/>
            <a:ext cx="9144000" cy="5143500"/>
          </a:xfrm>
          <a:prstGeom prst="rect">
            <a:avLst/>
          </a:prstGeom>
          <a:solidFill>
            <a:srgbClr val="F0D4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134"/>
          <p:cNvSpPr txBox="1"/>
          <p:nvPr>
            <p:ph type="ctrTitle"/>
          </p:nvPr>
        </p:nvSpPr>
        <p:spPr>
          <a:xfrm>
            <a:off x="446506" y="1174208"/>
            <a:ext cx="6573900" cy="5103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B627A1"/>
              </a:buClr>
              <a:buSzPts val="3200"/>
              <a:buFont typeface="Arial"/>
              <a:buNone/>
              <a:defRPr b="0" i="0" sz="3200" u="none" cap="none" strike="noStrike">
                <a:solidFill>
                  <a:srgbClr val="B627A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9" name="Google Shape;839;p134"/>
          <p:cNvSpPr txBox="1"/>
          <p:nvPr>
            <p:ph idx="1" type="subTitle"/>
          </p:nvPr>
        </p:nvSpPr>
        <p:spPr>
          <a:xfrm>
            <a:off x="446505" y="1760121"/>
            <a:ext cx="6573900" cy="43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B627A1"/>
              </a:buClr>
              <a:buSzPts val="2400"/>
              <a:buFont typeface="Arial"/>
              <a:buNone/>
              <a:defRPr b="0" i="0" sz="2400" u="none" cap="none" strike="noStrike">
                <a:solidFill>
                  <a:srgbClr val="B627A1"/>
                </a:solidFill>
                <a:latin typeface="Arial"/>
                <a:ea typeface="Arial"/>
                <a:cs typeface="Arial"/>
                <a:sym typeface="Arial"/>
              </a:defRPr>
            </a:lvl1pPr>
            <a:lvl2pPr lvl="1"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lvl="2"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lvl="3"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lvl="4"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lvl="5"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lvl="6"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lvl="7"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lvl="8"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840" name="Google Shape;840;p134"/>
          <p:cNvCxnSpPr/>
          <p:nvPr/>
        </p:nvCxnSpPr>
        <p:spPr>
          <a:xfrm>
            <a:off x="446505" y="1102895"/>
            <a:ext cx="6577200" cy="0"/>
          </a:xfrm>
          <a:prstGeom prst="straightConnector1">
            <a:avLst/>
          </a:prstGeom>
          <a:noFill/>
          <a:ln cap="flat" cmpd="sng" w="12700">
            <a:solidFill>
              <a:schemeClr val="accent3"/>
            </a:solidFill>
            <a:prstDash val="solid"/>
            <a:miter lim="800000"/>
            <a:headEnd len="sm" w="sm" type="none"/>
            <a:tailEnd len="sm" w="sm" type="none"/>
          </a:ln>
        </p:spPr>
      </p:cxnSp>
      <p:cxnSp>
        <p:nvCxnSpPr>
          <p:cNvPr id="841" name="Google Shape;841;p134"/>
          <p:cNvCxnSpPr/>
          <p:nvPr/>
        </p:nvCxnSpPr>
        <p:spPr>
          <a:xfrm>
            <a:off x="446505" y="3165816"/>
            <a:ext cx="6577200" cy="0"/>
          </a:xfrm>
          <a:prstGeom prst="straightConnector1">
            <a:avLst/>
          </a:prstGeom>
          <a:noFill/>
          <a:ln cap="flat" cmpd="sng" w="12700">
            <a:solidFill>
              <a:schemeClr val="accent3"/>
            </a:solidFill>
            <a:prstDash val="solid"/>
            <a:miter lim="800000"/>
            <a:headEnd len="sm" w="sm" type="none"/>
            <a:tailEnd len="sm" w="sm" type="none"/>
          </a:ln>
        </p:spPr>
      </p:cxnSp>
      <p:pic>
        <p:nvPicPr>
          <p:cNvPr descr="mw_logo_landscape_purple_RGB.eps" id="842" name="Google Shape;842;p134"/>
          <p:cNvPicPr preferRelativeResize="0"/>
          <p:nvPr/>
        </p:nvPicPr>
        <p:blipFill rotWithShape="1">
          <a:blip r:embed="rId2">
            <a:alphaModFix/>
          </a:blip>
          <a:srcRect b="0" l="0" r="0" t="0"/>
          <a:stretch/>
        </p:blipFill>
        <p:spPr>
          <a:xfrm>
            <a:off x="7452320" y="172654"/>
            <a:ext cx="1440161" cy="1668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 Title only">
  <p:cSld name="TITLE_ONLY_1">
    <p:spTree>
      <p:nvGrpSpPr>
        <p:cNvPr id="99" name="Shape 99"/>
        <p:cNvGrpSpPr/>
        <p:nvPr/>
      </p:nvGrpSpPr>
      <p:grpSpPr>
        <a:xfrm>
          <a:off x="0" y="0"/>
          <a:ext cx="0" cy="0"/>
          <a:chOff x="0" y="0"/>
          <a:chExt cx="0" cy="0"/>
        </a:xfrm>
      </p:grpSpPr>
      <p:sp>
        <p:nvSpPr>
          <p:cNvPr id="100" name="Google Shape;100;p14"/>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4"/>
          <p:cNvSpPr txBox="1"/>
          <p:nvPr>
            <p:ph type="title"/>
          </p:nvPr>
        </p:nvSpPr>
        <p:spPr>
          <a:xfrm>
            <a:off x="234450" y="575500"/>
            <a:ext cx="2236800" cy="13044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102" name="Google Shape;102;p14"/>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
        <p:nvSpPr>
          <p:cNvPr id="103" name="Google Shape;103;p14"/>
          <p:cNvSpPr txBox="1"/>
          <p:nvPr>
            <p:ph idx="1" type="subTitle"/>
          </p:nvPr>
        </p:nvSpPr>
        <p:spPr>
          <a:xfrm>
            <a:off x="234450" y="1879900"/>
            <a:ext cx="2236800" cy="10947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1pPr>
            <a:lvl2pPr lvl="1"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2pPr>
            <a:lvl3pPr lvl="2"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3pPr>
            <a:lvl4pPr lvl="3"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4pPr>
            <a:lvl5pPr lvl="4"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5pPr>
            <a:lvl6pPr lvl="5"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6pPr>
            <a:lvl7pPr lvl="6"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7pPr>
            <a:lvl8pPr lvl="7"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8pPr>
            <a:lvl9pPr lvl="8"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 Purple">
  <p:cSld name="1_Title and Content - Purple">
    <p:spTree>
      <p:nvGrpSpPr>
        <p:cNvPr id="843" name="Shape 843"/>
        <p:cNvGrpSpPr/>
        <p:nvPr/>
      </p:nvGrpSpPr>
      <p:grpSpPr>
        <a:xfrm>
          <a:off x="0" y="0"/>
          <a:ext cx="0" cy="0"/>
          <a:chOff x="0" y="0"/>
          <a:chExt cx="0" cy="0"/>
        </a:xfrm>
      </p:grpSpPr>
      <p:sp>
        <p:nvSpPr>
          <p:cNvPr id="844" name="Google Shape;844;p135"/>
          <p:cNvSpPr/>
          <p:nvPr/>
        </p:nvSpPr>
        <p:spPr>
          <a:xfrm>
            <a:off x="0" y="0"/>
            <a:ext cx="9144000" cy="5143500"/>
          </a:xfrm>
          <a:prstGeom prst="rect">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135"/>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6" name="Google Shape;846;p135"/>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cxnSp>
        <p:nvCxnSpPr>
          <p:cNvPr id="847" name="Google Shape;847;p135"/>
          <p:cNvCxnSpPr/>
          <p:nvPr/>
        </p:nvCxnSpPr>
        <p:spPr>
          <a:xfrm>
            <a:off x="323528" y="465516"/>
            <a:ext cx="7344900" cy="0"/>
          </a:xfrm>
          <a:prstGeom prst="straightConnector1">
            <a:avLst/>
          </a:prstGeom>
          <a:noFill/>
          <a:ln cap="flat" cmpd="sng" w="28575">
            <a:solidFill>
              <a:schemeClr val="lt1"/>
            </a:solidFill>
            <a:prstDash val="solid"/>
            <a:miter lim="800000"/>
            <a:headEnd len="sm" w="sm" type="none"/>
            <a:tailEnd len="sm" w="sm" type="none"/>
          </a:ln>
        </p:spPr>
      </p:cxnSp>
      <p:cxnSp>
        <p:nvCxnSpPr>
          <p:cNvPr id="848" name="Google Shape;848;p135"/>
          <p:cNvCxnSpPr/>
          <p:nvPr/>
        </p:nvCxnSpPr>
        <p:spPr>
          <a:xfrm>
            <a:off x="7812360" y="465516"/>
            <a:ext cx="840900" cy="0"/>
          </a:xfrm>
          <a:prstGeom prst="straightConnector1">
            <a:avLst/>
          </a:prstGeom>
          <a:noFill/>
          <a:ln cap="flat" cmpd="sng" w="28575">
            <a:solidFill>
              <a:schemeClr val="lt1"/>
            </a:solidFill>
            <a:prstDash val="solid"/>
            <a:miter lim="800000"/>
            <a:headEnd len="sm" w="sm" type="none"/>
            <a:tailEnd len="sm" w="sm" type="none"/>
          </a:ln>
        </p:spPr>
      </p:cxnSp>
      <p:pic>
        <p:nvPicPr>
          <p:cNvPr descr="mw_logo_landscape_RGB.eps" id="849" name="Google Shape;849;p135"/>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50" name="Google Shape;850;p135"/>
          <p:cNvSpPr/>
          <p:nvPr/>
        </p:nvSpPr>
        <p:spPr>
          <a:xfrm>
            <a:off x="179513" y="4803998"/>
            <a:ext cx="288000" cy="252000"/>
          </a:xfrm>
          <a:prstGeom prst="ellipse">
            <a:avLst/>
          </a:prstGeom>
          <a:solidFill>
            <a:srgbClr val="6F6F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51" name="Google Shape;851;p135"/>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 Purple">
  <p:cSld name="2_Title and Content - Purple">
    <p:spTree>
      <p:nvGrpSpPr>
        <p:cNvPr id="852" name="Shape 852"/>
        <p:cNvGrpSpPr/>
        <p:nvPr/>
      </p:nvGrpSpPr>
      <p:grpSpPr>
        <a:xfrm>
          <a:off x="0" y="0"/>
          <a:ext cx="0" cy="0"/>
          <a:chOff x="0" y="0"/>
          <a:chExt cx="0" cy="0"/>
        </a:xfrm>
      </p:grpSpPr>
      <p:sp>
        <p:nvSpPr>
          <p:cNvPr id="853" name="Google Shape;853;p136"/>
          <p:cNvSpPr/>
          <p:nvPr/>
        </p:nvSpPr>
        <p:spPr>
          <a:xfrm>
            <a:off x="0" y="0"/>
            <a:ext cx="9144000" cy="5143500"/>
          </a:xfrm>
          <a:prstGeom prst="rect">
            <a:avLst/>
          </a:prstGeom>
          <a:solidFill>
            <a:srgbClr val="4C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136"/>
          <p:cNvSpPr txBox="1"/>
          <p:nvPr>
            <p:ph idx="1" type="body"/>
          </p:nvPr>
        </p:nvSpPr>
        <p:spPr>
          <a:xfrm>
            <a:off x="977900" y="1333501"/>
            <a:ext cx="7315200" cy="31755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5" name="Google Shape;855;p136"/>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cxnSp>
        <p:nvCxnSpPr>
          <p:cNvPr id="856" name="Google Shape;856;p136"/>
          <p:cNvCxnSpPr/>
          <p:nvPr/>
        </p:nvCxnSpPr>
        <p:spPr>
          <a:xfrm>
            <a:off x="323528" y="465516"/>
            <a:ext cx="7344900" cy="0"/>
          </a:xfrm>
          <a:prstGeom prst="straightConnector1">
            <a:avLst/>
          </a:prstGeom>
          <a:noFill/>
          <a:ln cap="flat" cmpd="sng" w="28575">
            <a:solidFill>
              <a:schemeClr val="lt1"/>
            </a:solidFill>
            <a:prstDash val="solid"/>
            <a:miter lim="800000"/>
            <a:headEnd len="sm" w="sm" type="none"/>
            <a:tailEnd len="sm" w="sm" type="none"/>
          </a:ln>
        </p:spPr>
      </p:cxnSp>
      <p:cxnSp>
        <p:nvCxnSpPr>
          <p:cNvPr id="857" name="Google Shape;857;p136"/>
          <p:cNvCxnSpPr/>
          <p:nvPr/>
        </p:nvCxnSpPr>
        <p:spPr>
          <a:xfrm>
            <a:off x="7812360" y="465516"/>
            <a:ext cx="840900" cy="0"/>
          </a:xfrm>
          <a:prstGeom prst="straightConnector1">
            <a:avLst/>
          </a:prstGeom>
          <a:noFill/>
          <a:ln cap="flat" cmpd="sng" w="28575">
            <a:solidFill>
              <a:schemeClr val="lt1"/>
            </a:solidFill>
            <a:prstDash val="solid"/>
            <a:miter lim="800000"/>
            <a:headEnd len="sm" w="sm" type="none"/>
            <a:tailEnd len="sm" w="sm" type="none"/>
          </a:ln>
        </p:spPr>
      </p:cxnSp>
      <p:pic>
        <p:nvPicPr>
          <p:cNvPr descr="mw_logo_landscape_RGB.eps" id="858" name="Google Shape;858;p136"/>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59" name="Google Shape;859;p136"/>
          <p:cNvSpPr/>
          <p:nvPr/>
        </p:nvSpPr>
        <p:spPr>
          <a:xfrm>
            <a:off x="179513" y="4803998"/>
            <a:ext cx="288000" cy="252000"/>
          </a:xfrm>
          <a:prstGeom prst="ellipse">
            <a:avLst/>
          </a:prstGeom>
          <a:solidFill>
            <a:srgbClr val="6F6F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60" name="Google Shape;860;p136"/>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Blue">
  <p:cSld name="Title and Content Alt- Blue">
    <p:bg>
      <p:bgPr>
        <a:solidFill>
          <a:srgbClr val="C4F4F4"/>
        </a:solidFill>
      </p:bgPr>
    </p:bg>
    <p:spTree>
      <p:nvGrpSpPr>
        <p:cNvPr id="861" name="Shape 861"/>
        <p:cNvGrpSpPr/>
        <p:nvPr/>
      </p:nvGrpSpPr>
      <p:grpSpPr>
        <a:xfrm>
          <a:off x="0" y="0"/>
          <a:ext cx="0" cy="0"/>
          <a:chOff x="0" y="0"/>
          <a:chExt cx="0" cy="0"/>
        </a:xfrm>
      </p:grpSpPr>
      <p:sp>
        <p:nvSpPr>
          <p:cNvPr id="862" name="Google Shape;862;p137"/>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137"/>
          <p:cNvSpPr txBox="1"/>
          <p:nvPr>
            <p:ph idx="1" type="body"/>
          </p:nvPr>
        </p:nvSpPr>
        <p:spPr>
          <a:xfrm>
            <a:off x="769353" y="1419226"/>
            <a:ext cx="7315200" cy="28230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chemeClr val="accent2"/>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64" name="Google Shape;864;p137"/>
          <p:cNvCxnSpPr/>
          <p:nvPr/>
        </p:nvCxnSpPr>
        <p:spPr>
          <a:xfrm>
            <a:off x="611560" y="951570"/>
            <a:ext cx="7344900" cy="0"/>
          </a:xfrm>
          <a:prstGeom prst="straightConnector1">
            <a:avLst/>
          </a:prstGeom>
          <a:noFill/>
          <a:ln cap="flat" cmpd="sng" w="19050">
            <a:solidFill>
              <a:srgbClr val="26AFAD"/>
            </a:solidFill>
            <a:prstDash val="solid"/>
            <a:miter lim="800000"/>
            <a:headEnd len="sm" w="sm" type="none"/>
            <a:tailEnd len="sm" w="sm" type="none"/>
          </a:ln>
        </p:spPr>
      </p:cxnSp>
      <p:sp>
        <p:nvSpPr>
          <p:cNvPr id="865" name="Google Shape;865;p137"/>
          <p:cNvSpPr txBox="1"/>
          <p:nvPr>
            <p:ph type="title"/>
          </p:nvPr>
        </p:nvSpPr>
        <p:spPr>
          <a:xfrm>
            <a:off x="539552" y="209426"/>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descr="mw_logo_landscape_RGB.eps" id="866" name="Google Shape;866;p137"/>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67" name="Google Shape;867;p137"/>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26AFAD"/>
                </a:solidFill>
                <a:latin typeface="Calibri"/>
                <a:ea typeface="Calibri"/>
                <a:cs typeface="Calibri"/>
                <a:sym typeface="Calibri"/>
              </a:defRPr>
            </a:lvl1pPr>
            <a:lvl2pPr indent="0" lvl="1" marL="0" marR="0" rtl="0" algn="ctr">
              <a:spcBef>
                <a:spcPts val="0"/>
              </a:spcBef>
              <a:buNone/>
              <a:defRPr b="1" sz="1000">
                <a:solidFill>
                  <a:srgbClr val="26AFAD"/>
                </a:solidFill>
                <a:latin typeface="Calibri"/>
                <a:ea typeface="Calibri"/>
                <a:cs typeface="Calibri"/>
                <a:sym typeface="Calibri"/>
              </a:defRPr>
            </a:lvl2pPr>
            <a:lvl3pPr indent="0" lvl="2" marL="0" marR="0" rtl="0" algn="ctr">
              <a:spcBef>
                <a:spcPts val="0"/>
              </a:spcBef>
              <a:buNone/>
              <a:defRPr b="1" sz="1000">
                <a:solidFill>
                  <a:srgbClr val="26AFAD"/>
                </a:solidFill>
                <a:latin typeface="Calibri"/>
                <a:ea typeface="Calibri"/>
                <a:cs typeface="Calibri"/>
                <a:sym typeface="Calibri"/>
              </a:defRPr>
            </a:lvl3pPr>
            <a:lvl4pPr indent="0" lvl="3" marL="0" marR="0" rtl="0" algn="ctr">
              <a:spcBef>
                <a:spcPts val="0"/>
              </a:spcBef>
              <a:buNone/>
              <a:defRPr b="1" sz="1000">
                <a:solidFill>
                  <a:srgbClr val="26AFAD"/>
                </a:solidFill>
                <a:latin typeface="Calibri"/>
                <a:ea typeface="Calibri"/>
                <a:cs typeface="Calibri"/>
                <a:sym typeface="Calibri"/>
              </a:defRPr>
            </a:lvl4pPr>
            <a:lvl5pPr indent="0" lvl="4" marL="0" marR="0" rtl="0" algn="ctr">
              <a:spcBef>
                <a:spcPts val="0"/>
              </a:spcBef>
              <a:buNone/>
              <a:defRPr b="1" sz="1000">
                <a:solidFill>
                  <a:srgbClr val="26AFAD"/>
                </a:solidFill>
                <a:latin typeface="Calibri"/>
                <a:ea typeface="Calibri"/>
                <a:cs typeface="Calibri"/>
                <a:sym typeface="Calibri"/>
              </a:defRPr>
            </a:lvl5pPr>
            <a:lvl6pPr indent="0" lvl="5" marL="0" marR="0" rtl="0" algn="ctr">
              <a:spcBef>
                <a:spcPts val="0"/>
              </a:spcBef>
              <a:buNone/>
              <a:defRPr b="1" sz="1000">
                <a:solidFill>
                  <a:srgbClr val="26AFAD"/>
                </a:solidFill>
                <a:latin typeface="Calibri"/>
                <a:ea typeface="Calibri"/>
                <a:cs typeface="Calibri"/>
                <a:sym typeface="Calibri"/>
              </a:defRPr>
            </a:lvl6pPr>
            <a:lvl7pPr indent="0" lvl="6" marL="0" marR="0" rtl="0" algn="ctr">
              <a:spcBef>
                <a:spcPts val="0"/>
              </a:spcBef>
              <a:buNone/>
              <a:defRPr b="1" sz="1000">
                <a:solidFill>
                  <a:srgbClr val="26AFAD"/>
                </a:solidFill>
                <a:latin typeface="Calibri"/>
                <a:ea typeface="Calibri"/>
                <a:cs typeface="Calibri"/>
                <a:sym typeface="Calibri"/>
              </a:defRPr>
            </a:lvl7pPr>
            <a:lvl8pPr indent="0" lvl="7" marL="0" marR="0" rtl="0" algn="ctr">
              <a:spcBef>
                <a:spcPts val="0"/>
              </a:spcBef>
              <a:buNone/>
              <a:defRPr b="1" sz="1000">
                <a:solidFill>
                  <a:srgbClr val="26AFAD"/>
                </a:solidFill>
                <a:latin typeface="Calibri"/>
                <a:ea typeface="Calibri"/>
                <a:cs typeface="Calibri"/>
                <a:sym typeface="Calibri"/>
              </a:defRPr>
            </a:lvl8pPr>
            <a:lvl9pPr indent="0" lvl="8" marL="0" marR="0" rtl="0" algn="ctr">
              <a:spcBef>
                <a:spcPts val="0"/>
              </a:spcBef>
              <a:buNone/>
              <a:defRPr b="1" sz="1000">
                <a:solidFill>
                  <a:srgbClr val="26AFAD"/>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Green">
  <p:cSld name="Title and Content Alt- Green">
    <p:bg>
      <p:bgPr>
        <a:solidFill>
          <a:srgbClr val="CCF4EB"/>
        </a:solidFill>
      </p:bgPr>
    </p:bg>
    <p:spTree>
      <p:nvGrpSpPr>
        <p:cNvPr id="868" name="Shape 868"/>
        <p:cNvGrpSpPr/>
        <p:nvPr/>
      </p:nvGrpSpPr>
      <p:grpSpPr>
        <a:xfrm>
          <a:off x="0" y="0"/>
          <a:ext cx="0" cy="0"/>
          <a:chOff x="0" y="0"/>
          <a:chExt cx="0" cy="0"/>
        </a:xfrm>
      </p:grpSpPr>
      <p:sp>
        <p:nvSpPr>
          <p:cNvPr id="869" name="Google Shape;869;p138"/>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138"/>
          <p:cNvSpPr txBox="1"/>
          <p:nvPr>
            <p:ph idx="1" type="body"/>
          </p:nvPr>
        </p:nvSpPr>
        <p:spPr>
          <a:xfrm>
            <a:off x="769353" y="1419226"/>
            <a:ext cx="7315200" cy="28230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00CA9B"/>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71" name="Google Shape;871;p138"/>
          <p:cNvCxnSpPr/>
          <p:nvPr/>
        </p:nvCxnSpPr>
        <p:spPr>
          <a:xfrm>
            <a:off x="611560" y="951570"/>
            <a:ext cx="7344900" cy="0"/>
          </a:xfrm>
          <a:prstGeom prst="straightConnector1">
            <a:avLst/>
          </a:prstGeom>
          <a:noFill/>
          <a:ln cap="flat" cmpd="sng" w="19050">
            <a:solidFill>
              <a:srgbClr val="00CA9B"/>
            </a:solidFill>
            <a:prstDash val="solid"/>
            <a:miter lim="800000"/>
            <a:headEnd len="sm" w="sm" type="none"/>
            <a:tailEnd len="sm" w="sm" type="none"/>
          </a:ln>
        </p:spPr>
      </p:cxnSp>
      <p:pic>
        <p:nvPicPr>
          <p:cNvPr descr="mw_logo_landscape_RGB.eps" id="872" name="Google Shape;872;p138"/>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73" name="Google Shape;873;p138"/>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00CA9B"/>
                </a:solidFill>
                <a:latin typeface="Calibri"/>
                <a:ea typeface="Calibri"/>
                <a:cs typeface="Calibri"/>
                <a:sym typeface="Calibri"/>
              </a:defRPr>
            </a:lvl1pPr>
            <a:lvl2pPr indent="0" lvl="1" marL="0" marR="0" rtl="0" algn="ctr">
              <a:spcBef>
                <a:spcPts val="0"/>
              </a:spcBef>
              <a:buNone/>
              <a:defRPr b="1" sz="1000">
                <a:solidFill>
                  <a:srgbClr val="00CA9B"/>
                </a:solidFill>
                <a:latin typeface="Calibri"/>
                <a:ea typeface="Calibri"/>
                <a:cs typeface="Calibri"/>
                <a:sym typeface="Calibri"/>
              </a:defRPr>
            </a:lvl2pPr>
            <a:lvl3pPr indent="0" lvl="2" marL="0" marR="0" rtl="0" algn="ctr">
              <a:spcBef>
                <a:spcPts val="0"/>
              </a:spcBef>
              <a:buNone/>
              <a:defRPr b="1" sz="1000">
                <a:solidFill>
                  <a:srgbClr val="00CA9B"/>
                </a:solidFill>
                <a:latin typeface="Calibri"/>
                <a:ea typeface="Calibri"/>
                <a:cs typeface="Calibri"/>
                <a:sym typeface="Calibri"/>
              </a:defRPr>
            </a:lvl3pPr>
            <a:lvl4pPr indent="0" lvl="3" marL="0" marR="0" rtl="0" algn="ctr">
              <a:spcBef>
                <a:spcPts val="0"/>
              </a:spcBef>
              <a:buNone/>
              <a:defRPr b="1" sz="1000">
                <a:solidFill>
                  <a:srgbClr val="00CA9B"/>
                </a:solidFill>
                <a:latin typeface="Calibri"/>
                <a:ea typeface="Calibri"/>
                <a:cs typeface="Calibri"/>
                <a:sym typeface="Calibri"/>
              </a:defRPr>
            </a:lvl4pPr>
            <a:lvl5pPr indent="0" lvl="4" marL="0" marR="0" rtl="0" algn="ctr">
              <a:spcBef>
                <a:spcPts val="0"/>
              </a:spcBef>
              <a:buNone/>
              <a:defRPr b="1" sz="1000">
                <a:solidFill>
                  <a:srgbClr val="00CA9B"/>
                </a:solidFill>
                <a:latin typeface="Calibri"/>
                <a:ea typeface="Calibri"/>
                <a:cs typeface="Calibri"/>
                <a:sym typeface="Calibri"/>
              </a:defRPr>
            </a:lvl5pPr>
            <a:lvl6pPr indent="0" lvl="5" marL="0" marR="0" rtl="0" algn="ctr">
              <a:spcBef>
                <a:spcPts val="0"/>
              </a:spcBef>
              <a:buNone/>
              <a:defRPr b="1" sz="1000">
                <a:solidFill>
                  <a:srgbClr val="00CA9B"/>
                </a:solidFill>
                <a:latin typeface="Calibri"/>
                <a:ea typeface="Calibri"/>
                <a:cs typeface="Calibri"/>
                <a:sym typeface="Calibri"/>
              </a:defRPr>
            </a:lvl6pPr>
            <a:lvl7pPr indent="0" lvl="6" marL="0" marR="0" rtl="0" algn="ctr">
              <a:spcBef>
                <a:spcPts val="0"/>
              </a:spcBef>
              <a:buNone/>
              <a:defRPr b="1" sz="1000">
                <a:solidFill>
                  <a:srgbClr val="00CA9B"/>
                </a:solidFill>
                <a:latin typeface="Calibri"/>
                <a:ea typeface="Calibri"/>
                <a:cs typeface="Calibri"/>
                <a:sym typeface="Calibri"/>
              </a:defRPr>
            </a:lvl7pPr>
            <a:lvl8pPr indent="0" lvl="7" marL="0" marR="0" rtl="0" algn="ctr">
              <a:spcBef>
                <a:spcPts val="0"/>
              </a:spcBef>
              <a:buNone/>
              <a:defRPr b="1" sz="1000">
                <a:solidFill>
                  <a:srgbClr val="00CA9B"/>
                </a:solidFill>
                <a:latin typeface="Calibri"/>
                <a:ea typeface="Calibri"/>
                <a:cs typeface="Calibri"/>
                <a:sym typeface="Calibri"/>
              </a:defRPr>
            </a:lvl8pPr>
            <a:lvl9pPr indent="0" lvl="8" marL="0" marR="0" rtl="0" algn="ctr">
              <a:spcBef>
                <a:spcPts val="0"/>
              </a:spcBef>
              <a:buNone/>
              <a:defRPr b="1" sz="1000">
                <a:solidFill>
                  <a:srgbClr val="00CA9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874" name="Google Shape;874;p138"/>
          <p:cNvSpPr txBox="1"/>
          <p:nvPr>
            <p:ph type="title"/>
          </p:nvPr>
        </p:nvSpPr>
        <p:spPr>
          <a:xfrm>
            <a:off x="539552" y="209426"/>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Orange">
  <p:cSld name="Title and Content Alt-Orange">
    <p:bg>
      <p:bgPr>
        <a:solidFill>
          <a:srgbClr val="FFDDCC"/>
        </a:solidFill>
      </p:bgPr>
    </p:bg>
    <p:spTree>
      <p:nvGrpSpPr>
        <p:cNvPr id="875" name="Shape 875"/>
        <p:cNvGrpSpPr/>
        <p:nvPr/>
      </p:nvGrpSpPr>
      <p:grpSpPr>
        <a:xfrm>
          <a:off x="0" y="0"/>
          <a:ext cx="0" cy="0"/>
          <a:chOff x="0" y="0"/>
          <a:chExt cx="0" cy="0"/>
        </a:xfrm>
      </p:grpSpPr>
      <p:sp>
        <p:nvSpPr>
          <p:cNvPr id="876" name="Google Shape;876;p139"/>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139"/>
          <p:cNvSpPr txBox="1"/>
          <p:nvPr>
            <p:ph idx="1" type="body"/>
          </p:nvPr>
        </p:nvSpPr>
        <p:spPr>
          <a:xfrm>
            <a:off x="769353" y="1419226"/>
            <a:ext cx="7315200" cy="28230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78" name="Google Shape;878;p139"/>
          <p:cNvCxnSpPr/>
          <p:nvPr/>
        </p:nvCxnSpPr>
        <p:spPr>
          <a:xfrm>
            <a:off x="611560" y="951570"/>
            <a:ext cx="7344900" cy="0"/>
          </a:xfrm>
          <a:prstGeom prst="straightConnector1">
            <a:avLst/>
          </a:prstGeom>
          <a:noFill/>
          <a:ln cap="flat" cmpd="sng" w="19050">
            <a:solidFill>
              <a:srgbClr val="FFBC45"/>
            </a:solidFill>
            <a:prstDash val="solid"/>
            <a:miter lim="800000"/>
            <a:headEnd len="sm" w="sm" type="none"/>
            <a:tailEnd len="sm" w="sm" type="none"/>
          </a:ln>
        </p:spPr>
      </p:cxnSp>
      <p:pic>
        <p:nvPicPr>
          <p:cNvPr descr="mw_logo_landscape_RGB.eps" id="879" name="Google Shape;879;p139"/>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80" name="Google Shape;880;p139"/>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FFBC45"/>
                </a:solidFill>
                <a:latin typeface="Calibri"/>
                <a:ea typeface="Calibri"/>
                <a:cs typeface="Calibri"/>
                <a:sym typeface="Calibri"/>
              </a:defRPr>
            </a:lvl1pPr>
            <a:lvl2pPr indent="0" lvl="1" marL="0" marR="0" rtl="0" algn="ctr">
              <a:spcBef>
                <a:spcPts val="0"/>
              </a:spcBef>
              <a:buNone/>
              <a:defRPr b="1" sz="1000">
                <a:solidFill>
                  <a:srgbClr val="FFBC45"/>
                </a:solidFill>
                <a:latin typeface="Calibri"/>
                <a:ea typeface="Calibri"/>
                <a:cs typeface="Calibri"/>
                <a:sym typeface="Calibri"/>
              </a:defRPr>
            </a:lvl2pPr>
            <a:lvl3pPr indent="0" lvl="2" marL="0" marR="0" rtl="0" algn="ctr">
              <a:spcBef>
                <a:spcPts val="0"/>
              </a:spcBef>
              <a:buNone/>
              <a:defRPr b="1" sz="1000">
                <a:solidFill>
                  <a:srgbClr val="FFBC45"/>
                </a:solidFill>
                <a:latin typeface="Calibri"/>
                <a:ea typeface="Calibri"/>
                <a:cs typeface="Calibri"/>
                <a:sym typeface="Calibri"/>
              </a:defRPr>
            </a:lvl3pPr>
            <a:lvl4pPr indent="0" lvl="3" marL="0" marR="0" rtl="0" algn="ctr">
              <a:spcBef>
                <a:spcPts val="0"/>
              </a:spcBef>
              <a:buNone/>
              <a:defRPr b="1" sz="1000">
                <a:solidFill>
                  <a:srgbClr val="FFBC45"/>
                </a:solidFill>
                <a:latin typeface="Calibri"/>
                <a:ea typeface="Calibri"/>
                <a:cs typeface="Calibri"/>
                <a:sym typeface="Calibri"/>
              </a:defRPr>
            </a:lvl4pPr>
            <a:lvl5pPr indent="0" lvl="4" marL="0" marR="0" rtl="0" algn="ctr">
              <a:spcBef>
                <a:spcPts val="0"/>
              </a:spcBef>
              <a:buNone/>
              <a:defRPr b="1" sz="1000">
                <a:solidFill>
                  <a:srgbClr val="FFBC45"/>
                </a:solidFill>
                <a:latin typeface="Calibri"/>
                <a:ea typeface="Calibri"/>
                <a:cs typeface="Calibri"/>
                <a:sym typeface="Calibri"/>
              </a:defRPr>
            </a:lvl5pPr>
            <a:lvl6pPr indent="0" lvl="5" marL="0" marR="0" rtl="0" algn="ctr">
              <a:spcBef>
                <a:spcPts val="0"/>
              </a:spcBef>
              <a:buNone/>
              <a:defRPr b="1" sz="1000">
                <a:solidFill>
                  <a:srgbClr val="FFBC45"/>
                </a:solidFill>
                <a:latin typeface="Calibri"/>
                <a:ea typeface="Calibri"/>
                <a:cs typeface="Calibri"/>
                <a:sym typeface="Calibri"/>
              </a:defRPr>
            </a:lvl6pPr>
            <a:lvl7pPr indent="0" lvl="6" marL="0" marR="0" rtl="0" algn="ctr">
              <a:spcBef>
                <a:spcPts val="0"/>
              </a:spcBef>
              <a:buNone/>
              <a:defRPr b="1" sz="1000">
                <a:solidFill>
                  <a:srgbClr val="FFBC45"/>
                </a:solidFill>
                <a:latin typeface="Calibri"/>
                <a:ea typeface="Calibri"/>
                <a:cs typeface="Calibri"/>
                <a:sym typeface="Calibri"/>
              </a:defRPr>
            </a:lvl7pPr>
            <a:lvl8pPr indent="0" lvl="7" marL="0" marR="0" rtl="0" algn="ctr">
              <a:spcBef>
                <a:spcPts val="0"/>
              </a:spcBef>
              <a:buNone/>
              <a:defRPr b="1" sz="1000">
                <a:solidFill>
                  <a:srgbClr val="FFBC45"/>
                </a:solidFill>
                <a:latin typeface="Calibri"/>
                <a:ea typeface="Calibri"/>
                <a:cs typeface="Calibri"/>
                <a:sym typeface="Calibri"/>
              </a:defRPr>
            </a:lvl8pPr>
            <a:lvl9pPr indent="0" lvl="8" marL="0" marR="0" rtl="0" algn="ctr">
              <a:spcBef>
                <a:spcPts val="0"/>
              </a:spcBef>
              <a:buNone/>
              <a:defRPr b="1" sz="1000">
                <a:solidFill>
                  <a:srgbClr val="FFBC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881" name="Google Shape;881;p139"/>
          <p:cNvSpPr txBox="1"/>
          <p:nvPr>
            <p:ph type="title"/>
          </p:nvPr>
        </p:nvSpPr>
        <p:spPr>
          <a:xfrm>
            <a:off x="539552" y="209426"/>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Purple">
  <p:cSld name="Title and Content Alt- Purple">
    <p:bg>
      <p:bgPr>
        <a:solidFill>
          <a:srgbClr val="F0D4EC"/>
        </a:solidFill>
      </p:bgPr>
    </p:bg>
    <p:spTree>
      <p:nvGrpSpPr>
        <p:cNvPr id="882" name="Shape 882"/>
        <p:cNvGrpSpPr/>
        <p:nvPr/>
      </p:nvGrpSpPr>
      <p:grpSpPr>
        <a:xfrm>
          <a:off x="0" y="0"/>
          <a:ext cx="0" cy="0"/>
          <a:chOff x="0" y="0"/>
          <a:chExt cx="0" cy="0"/>
        </a:xfrm>
      </p:grpSpPr>
      <p:sp>
        <p:nvSpPr>
          <p:cNvPr id="883" name="Google Shape;883;p140"/>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884" name="Google Shape;884;p140"/>
          <p:cNvCxnSpPr/>
          <p:nvPr/>
        </p:nvCxnSpPr>
        <p:spPr>
          <a:xfrm>
            <a:off x="611560" y="951570"/>
            <a:ext cx="7344900" cy="0"/>
          </a:xfrm>
          <a:prstGeom prst="straightConnector1">
            <a:avLst/>
          </a:prstGeom>
          <a:noFill/>
          <a:ln cap="flat" cmpd="sng" w="19050">
            <a:solidFill>
              <a:srgbClr val="B627A1"/>
            </a:solidFill>
            <a:prstDash val="solid"/>
            <a:miter lim="800000"/>
            <a:headEnd len="sm" w="sm" type="none"/>
            <a:tailEnd len="sm" w="sm" type="none"/>
          </a:ln>
        </p:spPr>
      </p:cxnSp>
      <p:sp>
        <p:nvSpPr>
          <p:cNvPr id="885" name="Google Shape;885;p140"/>
          <p:cNvSpPr txBox="1"/>
          <p:nvPr>
            <p:ph idx="1" type="body"/>
          </p:nvPr>
        </p:nvSpPr>
        <p:spPr>
          <a:xfrm>
            <a:off x="769353" y="1419226"/>
            <a:ext cx="7315200" cy="28230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mw_logo_landscape_RGB.eps" id="886" name="Google Shape;886;p140"/>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87" name="Google Shape;887;p140"/>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B627A1"/>
                </a:solidFill>
                <a:latin typeface="Calibri"/>
                <a:ea typeface="Calibri"/>
                <a:cs typeface="Calibri"/>
                <a:sym typeface="Calibri"/>
              </a:defRPr>
            </a:lvl1pPr>
            <a:lvl2pPr indent="0" lvl="1" marL="0" marR="0" rtl="0" algn="ctr">
              <a:spcBef>
                <a:spcPts val="0"/>
              </a:spcBef>
              <a:buNone/>
              <a:defRPr b="1" sz="1000">
                <a:solidFill>
                  <a:srgbClr val="B627A1"/>
                </a:solidFill>
                <a:latin typeface="Calibri"/>
                <a:ea typeface="Calibri"/>
                <a:cs typeface="Calibri"/>
                <a:sym typeface="Calibri"/>
              </a:defRPr>
            </a:lvl2pPr>
            <a:lvl3pPr indent="0" lvl="2" marL="0" marR="0" rtl="0" algn="ctr">
              <a:spcBef>
                <a:spcPts val="0"/>
              </a:spcBef>
              <a:buNone/>
              <a:defRPr b="1" sz="1000">
                <a:solidFill>
                  <a:srgbClr val="B627A1"/>
                </a:solidFill>
                <a:latin typeface="Calibri"/>
                <a:ea typeface="Calibri"/>
                <a:cs typeface="Calibri"/>
                <a:sym typeface="Calibri"/>
              </a:defRPr>
            </a:lvl3pPr>
            <a:lvl4pPr indent="0" lvl="3" marL="0" marR="0" rtl="0" algn="ctr">
              <a:spcBef>
                <a:spcPts val="0"/>
              </a:spcBef>
              <a:buNone/>
              <a:defRPr b="1" sz="1000">
                <a:solidFill>
                  <a:srgbClr val="B627A1"/>
                </a:solidFill>
                <a:latin typeface="Calibri"/>
                <a:ea typeface="Calibri"/>
                <a:cs typeface="Calibri"/>
                <a:sym typeface="Calibri"/>
              </a:defRPr>
            </a:lvl4pPr>
            <a:lvl5pPr indent="0" lvl="4" marL="0" marR="0" rtl="0" algn="ctr">
              <a:spcBef>
                <a:spcPts val="0"/>
              </a:spcBef>
              <a:buNone/>
              <a:defRPr b="1" sz="1000">
                <a:solidFill>
                  <a:srgbClr val="B627A1"/>
                </a:solidFill>
                <a:latin typeface="Calibri"/>
                <a:ea typeface="Calibri"/>
                <a:cs typeface="Calibri"/>
                <a:sym typeface="Calibri"/>
              </a:defRPr>
            </a:lvl5pPr>
            <a:lvl6pPr indent="0" lvl="5" marL="0" marR="0" rtl="0" algn="ctr">
              <a:spcBef>
                <a:spcPts val="0"/>
              </a:spcBef>
              <a:buNone/>
              <a:defRPr b="1" sz="1000">
                <a:solidFill>
                  <a:srgbClr val="B627A1"/>
                </a:solidFill>
                <a:latin typeface="Calibri"/>
                <a:ea typeface="Calibri"/>
                <a:cs typeface="Calibri"/>
                <a:sym typeface="Calibri"/>
              </a:defRPr>
            </a:lvl6pPr>
            <a:lvl7pPr indent="0" lvl="6" marL="0" marR="0" rtl="0" algn="ctr">
              <a:spcBef>
                <a:spcPts val="0"/>
              </a:spcBef>
              <a:buNone/>
              <a:defRPr b="1" sz="1000">
                <a:solidFill>
                  <a:srgbClr val="B627A1"/>
                </a:solidFill>
                <a:latin typeface="Calibri"/>
                <a:ea typeface="Calibri"/>
                <a:cs typeface="Calibri"/>
                <a:sym typeface="Calibri"/>
              </a:defRPr>
            </a:lvl7pPr>
            <a:lvl8pPr indent="0" lvl="7" marL="0" marR="0" rtl="0" algn="ctr">
              <a:spcBef>
                <a:spcPts val="0"/>
              </a:spcBef>
              <a:buNone/>
              <a:defRPr b="1" sz="1000">
                <a:solidFill>
                  <a:srgbClr val="B627A1"/>
                </a:solidFill>
                <a:latin typeface="Calibri"/>
                <a:ea typeface="Calibri"/>
                <a:cs typeface="Calibri"/>
                <a:sym typeface="Calibri"/>
              </a:defRPr>
            </a:lvl8pPr>
            <a:lvl9pPr indent="0" lvl="8" marL="0" marR="0" rtl="0" algn="ctr">
              <a:spcBef>
                <a:spcPts val="0"/>
              </a:spcBef>
              <a:buNone/>
              <a:defRPr b="1" sz="1000">
                <a:solidFill>
                  <a:srgbClr val="B627A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888" name="Google Shape;888;p140"/>
          <p:cNvSpPr txBox="1"/>
          <p:nvPr>
            <p:ph type="title"/>
          </p:nvPr>
        </p:nvSpPr>
        <p:spPr>
          <a:xfrm>
            <a:off x="539552" y="209426"/>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Yellow">
  <p:cSld name="Title and Content Alt- Yellow">
    <p:bg>
      <p:bgPr>
        <a:solidFill>
          <a:srgbClr val="FFF2DA"/>
        </a:solidFill>
      </p:bgPr>
    </p:bg>
    <p:spTree>
      <p:nvGrpSpPr>
        <p:cNvPr id="889" name="Shape 889"/>
        <p:cNvGrpSpPr/>
        <p:nvPr/>
      </p:nvGrpSpPr>
      <p:grpSpPr>
        <a:xfrm>
          <a:off x="0" y="0"/>
          <a:ext cx="0" cy="0"/>
          <a:chOff x="0" y="0"/>
          <a:chExt cx="0" cy="0"/>
        </a:xfrm>
      </p:grpSpPr>
      <p:sp>
        <p:nvSpPr>
          <p:cNvPr id="890" name="Google Shape;890;p141"/>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891" name="Google Shape;891;p141"/>
          <p:cNvCxnSpPr/>
          <p:nvPr/>
        </p:nvCxnSpPr>
        <p:spPr>
          <a:xfrm>
            <a:off x="611560" y="951570"/>
            <a:ext cx="7344900" cy="0"/>
          </a:xfrm>
          <a:prstGeom prst="straightConnector1">
            <a:avLst/>
          </a:prstGeom>
          <a:noFill/>
          <a:ln cap="flat" cmpd="sng" w="19050">
            <a:solidFill>
              <a:srgbClr val="FFBC45"/>
            </a:solidFill>
            <a:prstDash val="solid"/>
            <a:miter lim="800000"/>
            <a:headEnd len="sm" w="sm" type="none"/>
            <a:tailEnd len="sm" w="sm" type="none"/>
          </a:ln>
        </p:spPr>
      </p:cxnSp>
      <p:sp>
        <p:nvSpPr>
          <p:cNvPr id="892" name="Google Shape;892;p141"/>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FFBC45"/>
                </a:solidFill>
                <a:latin typeface="Calibri"/>
                <a:ea typeface="Calibri"/>
                <a:cs typeface="Calibri"/>
                <a:sym typeface="Calibri"/>
              </a:defRPr>
            </a:lvl1pPr>
            <a:lvl2pPr indent="0" lvl="1" marL="0" marR="0" rtl="0" algn="ctr">
              <a:spcBef>
                <a:spcPts val="0"/>
              </a:spcBef>
              <a:buNone/>
              <a:defRPr b="1" sz="1000">
                <a:solidFill>
                  <a:srgbClr val="FFBC45"/>
                </a:solidFill>
                <a:latin typeface="Calibri"/>
                <a:ea typeface="Calibri"/>
                <a:cs typeface="Calibri"/>
                <a:sym typeface="Calibri"/>
              </a:defRPr>
            </a:lvl2pPr>
            <a:lvl3pPr indent="0" lvl="2" marL="0" marR="0" rtl="0" algn="ctr">
              <a:spcBef>
                <a:spcPts val="0"/>
              </a:spcBef>
              <a:buNone/>
              <a:defRPr b="1" sz="1000">
                <a:solidFill>
                  <a:srgbClr val="FFBC45"/>
                </a:solidFill>
                <a:latin typeface="Calibri"/>
                <a:ea typeface="Calibri"/>
                <a:cs typeface="Calibri"/>
                <a:sym typeface="Calibri"/>
              </a:defRPr>
            </a:lvl3pPr>
            <a:lvl4pPr indent="0" lvl="3" marL="0" marR="0" rtl="0" algn="ctr">
              <a:spcBef>
                <a:spcPts val="0"/>
              </a:spcBef>
              <a:buNone/>
              <a:defRPr b="1" sz="1000">
                <a:solidFill>
                  <a:srgbClr val="FFBC45"/>
                </a:solidFill>
                <a:latin typeface="Calibri"/>
                <a:ea typeface="Calibri"/>
                <a:cs typeface="Calibri"/>
                <a:sym typeface="Calibri"/>
              </a:defRPr>
            </a:lvl4pPr>
            <a:lvl5pPr indent="0" lvl="4" marL="0" marR="0" rtl="0" algn="ctr">
              <a:spcBef>
                <a:spcPts val="0"/>
              </a:spcBef>
              <a:buNone/>
              <a:defRPr b="1" sz="1000">
                <a:solidFill>
                  <a:srgbClr val="FFBC45"/>
                </a:solidFill>
                <a:latin typeface="Calibri"/>
                <a:ea typeface="Calibri"/>
                <a:cs typeface="Calibri"/>
                <a:sym typeface="Calibri"/>
              </a:defRPr>
            </a:lvl5pPr>
            <a:lvl6pPr indent="0" lvl="5" marL="0" marR="0" rtl="0" algn="ctr">
              <a:spcBef>
                <a:spcPts val="0"/>
              </a:spcBef>
              <a:buNone/>
              <a:defRPr b="1" sz="1000">
                <a:solidFill>
                  <a:srgbClr val="FFBC45"/>
                </a:solidFill>
                <a:latin typeface="Calibri"/>
                <a:ea typeface="Calibri"/>
                <a:cs typeface="Calibri"/>
                <a:sym typeface="Calibri"/>
              </a:defRPr>
            </a:lvl6pPr>
            <a:lvl7pPr indent="0" lvl="6" marL="0" marR="0" rtl="0" algn="ctr">
              <a:spcBef>
                <a:spcPts val="0"/>
              </a:spcBef>
              <a:buNone/>
              <a:defRPr b="1" sz="1000">
                <a:solidFill>
                  <a:srgbClr val="FFBC45"/>
                </a:solidFill>
                <a:latin typeface="Calibri"/>
                <a:ea typeface="Calibri"/>
                <a:cs typeface="Calibri"/>
                <a:sym typeface="Calibri"/>
              </a:defRPr>
            </a:lvl7pPr>
            <a:lvl8pPr indent="0" lvl="7" marL="0" marR="0" rtl="0" algn="ctr">
              <a:spcBef>
                <a:spcPts val="0"/>
              </a:spcBef>
              <a:buNone/>
              <a:defRPr b="1" sz="1000">
                <a:solidFill>
                  <a:srgbClr val="FFBC45"/>
                </a:solidFill>
                <a:latin typeface="Calibri"/>
                <a:ea typeface="Calibri"/>
                <a:cs typeface="Calibri"/>
                <a:sym typeface="Calibri"/>
              </a:defRPr>
            </a:lvl8pPr>
            <a:lvl9pPr indent="0" lvl="8" marL="0" marR="0" rtl="0" algn="ctr">
              <a:spcBef>
                <a:spcPts val="0"/>
              </a:spcBef>
              <a:buNone/>
              <a:defRPr b="1" sz="1000">
                <a:solidFill>
                  <a:srgbClr val="FFBC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893" name="Google Shape;893;p141"/>
          <p:cNvSpPr txBox="1"/>
          <p:nvPr>
            <p:ph idx="1" type="body"/>
          </p:nvPr>
        </p:nvSpPr>
        <p:spPr>
          <a:xfrm>
            <a:off x="769353" y="1419226"/>
            <a:ext cx="7315200" cy="2823000"/>
          </a:xfrm>
          <a:prstGeom prst="rect">
            <a:avLst/>
          </a:prstGeom>
          <a:noFill/>
          <a:ln>
            <a:noFill/>
          </a:ln>
        </p:spPr>
        <p:txBody>
          <a:bodyPr anchorCtr="0" anchor="t" bIns="45700" lIns="91425" spcFirstLastPara="1" rIns="91425" wrap="square" tIns="45700"/>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mw_logo_landscape_RGB.eps" id="894" name="Google Shape;894;p141"/>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895" name="Google Shape;895;p141"/>
          <p:cNvSpPr txBox="1"/>
          <p:nvPr>
            <p:ph type="title"/>
          </p:nvPr>
        </p:nvSpPr>
        <p:spPr>
          <a:xfrm>
            <a:off x="539552" y="209426"/>
            <a:ext cx="7886700" cy="9942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896" name="Shape 896"/>
        <p:cNvGrpSpPr/>
        <p:nvPr/>
      </p:nvGrpSpPr>
      <p:grpSpPr>
        <a:xfrm>
          <a:off x="0" y="0"/>
          <a:ext cx="0" cy="0"/>
          <a:chOff x="0" y="0"/>
          <a:chExt cx="0" cy="0"/>
        </a:xfrm>
      </p:grpSpPr>
      <p:sp>
        <p:nvSpPr>
          <p:cNvPr id="897" name="Google Shape;897;p142"/>
          <p:cNvSpPr txBox="1"/>
          <p:nvPr>
            <p:ph idx="1" type="body"/>
          </p:nvPr>
        </p:nvSpPr>
        <p:spPr>
          <a:xfrm>
            <a:off x="631826" y="1350819"/>
            <a:ext cx="3793800" cy="3377100"/>
          </a:xfrm>
          <a:prstGeom prst="rect">
            <a:avLst/>
          </a:prstGeom>
          <a:noFill/>
          <a:ln>
            <a:noFill/>
          </a:ln>
        </p:spPr>
        <p:txBody>
          <a:bodyPr anchorCtr="0" anchor="t" bIns="45700" lIns="91425" spcFirstLastPara="1" rIns="91425" wrap="square" tIns="45700"/>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8" name="Google Shape;898;p142"/>
          <p:cNvSpPr txBox="1"/>
          <p:nvPr>
            <p:ph idx="2" type="body"/>
          </p:nvPr>
        </p:nvSpPr>
        <p:spPr>
          <a:xfrm>
            <a:off x="4710545" y="1355438"/>
            <a:ext cx="3800700" cy="3377100"/>
          </a:xfrm>
          <a:prstGeom prst="rect">
            <a:avLst/>
          </a:prstGeom>
          <a:noFill/>
          <a:ln>
            <a:noFill/>
          </a:ln>
        </p:spPr>
        <p:txBody>
          <a:bodyPr anchorCtr="0" anchor="t" bIns="45700" lIns="91425" spcFirstLastPara="1" rIns="91425" wrap="square" tIns="45700"/>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99" name="Google Shape;899;p142"/>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900" name="Google Shape;900;p142"/>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sp>
        <p:nvSpPr>
          <p:cNvPr id="901" name="Google Shape;901;p142"/>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descr="mw_logo_landscape_RGB.eps" id="902" name="Google Shape;902;p142"/>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903" name="Google Shape;903;p142"/>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904" name="Google Shape;904;p142"/>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 Picture Placeholder Circle">
  <p:cSld name="8 Picture Placeholder Circle">
    <p:spTree>
      <p:nvGrpSpPr>
        <p:cNvPr id="905" name="Shape 905"/>
        <p:cNvGrpSpPr/>
        <p:nvPr/>
      </p:nvGrpSpPr>
      <p:grpSpPr>
        <a:xfrm>
          <a:off x="0" y="0"/>
          <a:ext cx="0" cy="0"/>
          <a:chOff x="0" y="0"/>
          <a:chExt cx="0" cy="0"/>
        </a:xfrm>
      </p:grpSpPr>
      <p:sp>
        <p:nvSpPr>
          <p:cNvPr id="906" name="Google Shape;906;p143"/>
          <p:cNvSpPr/>
          <p:nvPr>
            <p:ph idx="2" type="pic"/>
          </p:nvPr>
        </p:nvSpPr>
        <p:spPr>
          <a:xfrm>
            <a:off x="755576"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07" name="Google Shape;907;p143"/>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cxnSp>
        <p:nvCxnSpPr>
          <p:cNvPr id="908" name="Google Shape;908;p143"/>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909" name="Google Shape;909;p143"/>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sp>
        <p:nvSpPr>
          <p:cNvPr id="910" name="Google Shape;910;p143"/>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911" name="Google Shape;911;p143"/>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mw_logo_landscape_RGB.eps" id="912" name="Google Shape;912;p143"/>
          <p:cNvPicPr preferRelativeResize="0"/>
          <p:nvPr/>
        </p:nvPicPr>
        <p:blipFill rotWithShape="1">
          <a:blip r:embed="rId2">
            <a:alphaModFix/>
          </a:blip>
          <a:srcRect b="0" l="0" r="0" t="0"/>
          <a:stretch/>
        </p:blipFill>
        <p:spPr>
          <a:xfrm>
            <a:off x="7740352" y="4876006"/>
            <a:ext cx="1255306" cy="145432"/>
          </a:xfrm>
          <a:prstGeom prst="rect">
            <a:avLst/>
          </a:prstGeom>
          <a:noFill/>
          <a:ln>
            <a:noFill/>
          </a:ln>
        </p:spPr>
      </p:pic>
      <p:sp>
        <p:nvSpPr>
          <p:cNvPr id="913" name="Google Shape;913;p143"/>
          <p:cNvSpPr/>
          <p:nvPr>
            <p:ph idx="3" type="pic"/>
          </p:nvPr>
        </p:nvSpPr>
        <p:spPr>
          <a:xfrm>
            <a:off x="2843602"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4" name="Google Shape;914;p143"/>
          <p:cNvSpPr/>
          <p:nvPr>
            <p:ph idx="4" type="pic"/>
          </p:nvPr>
        </p:nvSpPr>
        <p:spPr>
          <a:xfrm>
            <a:off x="4859826"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5" name="Google Shape;915;p143"/>
          <p:cNvSpPr/>
          <p:nvPr>
            <p:ph idx="5" type="pic"/>
          </p:nvPr>
        </p:nvSpPr>
        <p:spPr>
          <a:xfrm>
            <a:off x="6876050"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6" name="Google Shape;916;p143"/>
          <p:cNvSpPr/>
          <p:nvPr>
            <p:ph idx="6" type="pic"/>
          </p:nvPr>
        </p:nvSpPr>
        <p:spPr>
          <a:xfrm>
            <a:off x="757869"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7" name="Google Shape;917;p143"/>
          <p:cNvSpPr/>
          <p:nvPr>
            <p:ph idx="7" type="pic"/>
          </p:nvPr>
        </p:nvSpPr>
        <p:spPr>
          <a:xfrm>
            <a:off x="2845895"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8" name="Google Shape;918;p143"/>
          <p:cNvSpPr/>
          <p:nvPr>
            <p:ph idx="8" type="pic"/>
          </p:nvPr>
        </p:nvSpPr>
        <p:spPr>
          <a:xfrm>
            <a:off x="4862119"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919" name="Google Shape;919;p143"/>
          <p:cNvSpPr/>
          <p:nvPr>
            <p:ph idx="9" type="pic"/>
          </p:nvPr>
        </p:nvSpPr>
        <p:spPr>
          <a:xfrm>
            <a:off x="6878343"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Title (San Francisco)">
  <p:cSld name="TITLE_1">
    <p:bg>
      <p:bgPr>
        <a:blipFill>
          <a:blip r:embed="rId2">
            <a:alphaModFix/>
          </a:blip>
          <a:stretch>
            <a:fillRect/>
          </a:stretch>
        </a:blipFill>
      </p:bgPr>
    </p:bg>
    <p:spTree>
      <p:nvGrpSpPr>
        <p:cNvPr id="923" name="Shape 923"/>
        <p:cNvGrpSpPr/>
        <p:nvPr/>
      </p:nvGrpSpPr>
      <p:grpSpPr>
        <a:xfrm>
          <a:off x="0" y="0"/>
          <a:ext cx="0" cy="0"/>
          <a:chOff x="0" y="0"/>
          <a:chExt cx="0" cy="0"/>
        </a:xfrm>
      </p:grpSpPr>
      <p:sp>
        <p:nvSpPr>
          <p:cNvPr id="924" name="Google Shape;924;p145"/>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45"/>
          <p:cNvSpPr txBox="1"/>
          <p:nvPr>
            <p:ph type="ctrTitle"/>
          </p:nvPr>
        </p:nvSpPr>
        <p:spPr>
          <a:xfrm>
            <a:off x="695750" y="0"/>
            <a:ext cx="7149300" cy="2777400"/>
          </a:xfrm>
          <a:prstGeom prst="rect">
            <a:avLst/>
          </a:prstGeom>
          <a:ln>
            <a:noFill/>
          </a:ln>
        </p:spPr>
        <p:txBody>
          <a:bodyPr anchorCtr="0" anchor="b" bIns="91425" lIns="91425" spcFirstLastPara="1" rIns="91425" wrap="square" tIns="91425"/>
          <a:lstStyle>
            <a:lvl1pPr lvl="0" rtl="0">
              <a:lnSpc>
                <a:spcPct val="100000"/>
              </a:lnSpc>
              <a:spcBef>
                <a:spcPts val="800"/>
              </a:spcBef>
              <a:spcAft>
                <a:spcPts val="0"/>
              </a:spcAft>
              <a:buClr>
                <a:srgbClr val="FFFFFF"/>
              </a:buClr>
              <a:buSzPts val="3600"/>
              <a:buNone/>
              <a:defRPr b="1"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sp>
        <p:nvSpPr>
          <p:cNvPr id="926" name="Google Shape;926;p145"/>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927" name="Google Shape;927;p145"/>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928" name="Google Shape;928;p145"/>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9" name="Google Shape;929;p145"/>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0" name="Google Shape;930;p145"/>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1" name="Google Shape;931;p145"/>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2" name="Google Shape;932;p145"/>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3" name="Google Shape;933;p145"/>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934" name="Google Shape;934;p145"/>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5" name="Google Shape;935;p145"/>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6" name="Google Shape;936;p145"/>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7" name="Google Shape;937;p145"/>
          <p:cNvSpPr txBox="1"/>
          <p:nvPr>
            <p:ph idx="2" type="ctrTitle"/>
          </p:nvPr>
        </p:nvSpPr>
        <p:spPr>
          <a:xfrm>
            <a:off x="695750" y="2366175"/>
            <a:ext cx="7149300" cy="2777400"/>
          </a:xfrm>
          <a:prstGeom prst="rect">
            <a:avLst/>
          </a:prstGeom>
          <a:ln>
            <a:noFill/>
          </a:ln>
        </p:spPr>
        <p:txBody>
          <a:bodyPr anchorCtr="0" anchor="t" bIns="91425" lIns="91425" spcFirstLastPara="1" rIns="91425" wrap="square" tIns="91425"/>
          <a:lstStyle>
            <a:lvl1pPr lvl="0" rtl="0">
              <a:lnSpc>
                <a:spcPct val="100000"/>
              </a:lnSpc>
              <a:spcBef>
                <a:spcPts val="800"/>
              </a:spcBef>
              <a:spcAft>
                <a:spcPts val="0"/>
              </a:spcAft>
              <a:buClr>
                <a:srgbClr val="FFFFFF"/>
              </a:buClr>
              <a:buSzPts val="3600"/>
              <a:buNone/>
              <a:defRPr b="0"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pic>
        <p:nvPicPr>
          <p:cNvPr id="938" name="Google Shape;938;p145"/>
          <p:cNvPicPr preferRelativeResize="0"/>
          <p:nvPr/>
        </p:nvPicPr>
        <p:blipFill>
          <a:blip r:embed="rId3">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 Blank (Blue)">
  <p:cSld name="BLANK_1">
    <p:spTree>
      <p:nvGrpSpPr>
        <p:cNvPr id="104" name="Shape 104"/>
        <p:cNvGrpSpPr/>
        <p:nvPr/>
      </p:nvGrpSpPr>
      <p:grpSpPr>
        <a:xfrm>
          <a:off x="0" y="0"/>
          <a:ext cx="0" cy="0"/>
          <a:chOff x="0" y="0"/>
          <a:chExt cx="0" cy="0"/>
        </a:xfrm>
      </p:grpSpPr>
      <p:pic>
        <p:nvPicPr>
          <p:cNvPr id="105" name="Google Shape;105;p15"/>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 Title (Solid)">
  <p:cSld name="TITLE_1_3">
    <p:bg>
      <p:bgPr>
        <a:solidFill>
          <a:srgbClr val="EAEAEA"/>
        </a:solidFill>
      </p:bgPr>
    </p:bg>
    <p:spTree>
      <p:nvGrpSpPr>
        <p:cNvPr id="939" name="Shape 939"/>
        <p:cNvGrpSpPr/>
        <p:nvPr/>
      </p:nvGrpSpPr>
      <p:grpSpPr>
        <a:xfrm>
          <a:off x="0" y="0"/>
          <a:ext cx="0" cy="0"/>
          <a:chOff x="0" y="0"/>
          <a:chExt cx="0" cy="0"/>
        </a:xfrm>
      </p:grpSpPr>
      <p:sp>
        <p:nvSpPr>
          <p:cNvPr id="940" name="Google Shape;940;p146"/>
          <p:cNvSpPr txBox="1"/>
          <p:nvPr>
            <p:ph type="ctrTitle"/>
          </p:nvPr>
        </p:nvSpPr>
        <p:spPr>
          <a:xfrm>
            <a:off x="695750" y="0"/>
            <a:ext cx="7149300" cy="5143500"/>
          </a:xfrm>
          <a:prstGeom prst="rect">
            <a:avLst/>
          </a:prstGeom>
          <a:ln>
            <a:noFill/>
          </a:ln>
        </p:spPr>
        <p:txBody>
          <a:bodyPr anchorCtr="0" anchor="ctr" bIns="91425" lIns="91425" spcFirstLastPara="1" rIns="91425" wrap="square" tIns="91425"/>
          <a:lstStyle>
            <a:lvl1pPr lvl="0" rtl="0">
              <a:lnSpc>
                <a:spcPct val="100000"/>
              </a:lnSpc>
              <a:spcBef>
                <a:spcPts val="800"/>
              </a:spcBef>
              <a:spcAft>
                <a:spcPts val="0"/>
              </a:spcAft>
              <a:buSzPts val="3600"/>
              <a:buNone/>
              <a:defRPr b="1" sz="3600"/>
            </a:lvl1pPr>
            <a:lvl2pPr lvl="1" rtl="0">
              <a:lnSpc>
                <a:spcPct val="100000"/>
              </a:lnSpc>
              <a:spcBef>
                <a:spcPts val="800"/>
              </a:spcBef>
              <a:spcAft>
                <a:spcPts val="0"/>
              </a:spcAft>
              <a:buSzPts val="3200"/>
              <a:buFont typeface="Roboto"/>
              <a:buNone/>
              <a:defRPr b="1" sz="3200">
                <a:latin typeface="Roboto"/>
                <a:ea typeface="Roboto"/>
                <a:cs typeface="Roboto"/>
                <a:sym typeface="Roboto"/>
              </a:defRPr>
            </a:lvl2pPr>
            <a:lvl3pPr lvl="2" rtl="0">
              <a:lnSpc>
                <a:spcPct val="100000"/>
              </a:lnSpc>
              <a:spcBef>
                <a:spcPts val="800"/>
              </a:spcBef>
              <a:spcAft>
                <a:spcPts val="0"/>
              </a:spcAft>
              <a:buSzPts val="3200"/>
              <a:buFont typeface="Roboto"/>
              <a:buNone/>
              <a:defRPr b="1" sz="3200">
                <a:latin typeface="Roboto"/>
                <a:ea typeface="Roboto"/>
                <a:cs typeface="Roboto"/>
                <a:sym typeface="Roboto"/>
              </a:defRPr>
            </a:lvl3pPr>
            <a:lvl4pPr lvl="3" rtl="0">
              <a:lnSpc>
                <a:spcPct val="100000"/>
              </a:lnSpc>
              <a:spcBef>
                <a:spcPts val="800"/>
              </a:spcBef>
              <a:spcAft>
                <a:spcPts val="0"/>
              </a:spcAft>
              <a:buSzPts val="3200"/>
              <a:buFont typeface="Roboto"/>
              <a:buNone/>
              <a:defRPr b="1" sz="3200">
                <a:latin typeface="Roboto"/>
                <a:ea typeface="Roboto"/>
                <a:cs typeface="Roboto"/>
                <a:sym typeface="Roboto"/>
              </a:defRPr>
            </a:lvl4pPr>
            <a:lvl5pPr lvl="4" rtl="0">
              <a:lnSpc>
                <a:spcPct val="100000"/>
              </a:lnSpc>
              <a:spcBef>
                <a:spcPts val="800"/>
              </a:spcBef>
              <a:spcAft>
                <a:spcPts val="0"/>
              </a:spcAft>
              <a:buSzPts val="3200"/>
              <a:buFont typeface="Roboto"/>
              <a:buNone/>
              <a:defRPr b="1" sz="3200">
                <a:latin typeface="Roboto"/>
                <a:ea typeface="Roboto"/>
                <a:cs typeface="Roboto"/>
                <a:sym typeface="Roboto"/>
              </a:defRPr>
            </a:lvl5pPr>
            <a:lvl6pPr lvl="5" rtl="0">
              <a:lnSpc>
                <a:spcPct val="100000"/>
              </a:lnSpc>
              <a:spcBef>
                <a:spcPts val="800"/>
              </a:spcBef>
              <a:spcAft>
                <a:spcPts val="0"/>
              </a:spcAft>
              <a:buSzPts val="3200"/>
              <a:buFont typeface="Roboto"/>
              <a:buNone/>
              <a:defRPr b="1" sz="3200">
                <a:latin typeface="Roboto"/>
                <a:ea typeface="Roboto"/>
                <a:cs typeface="Roboto"/>
                <a:sym typeface="Roboto"/>
              </a:defRPr>
            </a:lvl6pPr>
            <a:lvl7pPr lvl="6" rtl="0">
              <a:lnSpc>
                <a:spcPct val="100000"/>
              </a:lnSpc>
              <a:spcBef>
                <a:spcPts val="800"/>
              </a:spcBef>
              <a:spcAft>
                <a:spcPts val="0"/>
              </a:spcAft>
              <a:buSzPts val="3200"/>
              <a:buFont typeface="Roboto"/>
              <a:buNone/>
              <a:defRPr b="1" sz="3200">
                <a:latin typeface="Roboto"/>
                <a:ea typeface="Roboto"/>
                <a:cs typeface="Roboto"/>
                <a:sym typeface="Roboto"/>
              </a:defRPr>
            </a:lvl7pPr>
            <a:lvl8pPr lvl="7" rtl="0">
              <a:lnSpc>
                <a:spcPct val="100000"/>
              </a:lnSpc>
              <a:spcBef>
                <a:spcPts val="800"/>
              </a:spcBef>
              <a:spcAft>
                <a:spcPts val="0"/>
              </a:spcAft>
              <a:buSzPts val="3200"/>
              <a:buFont typeface="Roboto"/>
              <a:buNone/>
              <a:defRPr b="1" sz="3200">
                <a:latin typeface="Roboto"/>
                <a:ea typeface="Roboto"/>
                <a:cs typeface="Roboto"/>
                <a:sym typeface="Roboto"/>
              </a:defRPr>
            </a:lvl8pPr>
            <a:lvl9pPr lvl="8" rtl="0">
              <a:lnSpc>
                <a:spcPct val="100000"/>
              </a:lnSpc>
              <a:spcBef>
                <a:spcPts val="800"/>
              </a:spcBef>
              <a:spcAft>
                <a:spcPts val="800"/>
              </a:spcAft>
              <a:buSzPts val="3200"/>
              <a:buFont typeface="Roboto"/>
              <a:buNone/>
              <a:defRPr b="1" sz="3200">
                <a:latin typeface="Roboto"/>
                <a:ea typeface="Roboto"/>
                <a:cs typeface="Roboto"/>
                <a:sym typeface="Roboto"/>
              </a:defRPr>
            </a:lvl9pPr>
          </a:lstStyle>
          <a:p/>
        </p:txBody>
      </p:sp>
      <p:sp>
        <p:nvSpPr>
          <p:cNvPr id="941" name="Google Shape;941;p146"/>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942" name="Google Shape;942;p146"/>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943" name="Google Shape;943;p146"/>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4" name="Google Shape;944;p146"/>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5" name="Google Shape;945;p146"/>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6" name="Google Shape;946;p146"/>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7" name="Google Shape;947;p146"/>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8" name="Google Shape;948;p146"/>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949" name="Google Shape;949;p146"/>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0" name="Google Shape;950;p146"/>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1" name="Google Shape;951;p146"/>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52" name="Google Shape;952;p146"/>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Subtitle / Photo">
  <p:cSld name="TITLE_1_1">
    <p:bg>
      <p:bgPr>
        <a:blipFill>
          <a:blip r:embed="rId2">
            <a:alphaModFix/>
          </a:blip>
          <a:stretch>
            <a:fillRect/>
          </a:stretch>
        </a:blipFill>
      </p:bgPr>
    </p:bg>
    <p:spTree>
      <p:nvGrpSpPr>
        <p:cNvPr id="953" name="Shape 953"/>
        <p:cNvGrpSpPr/>
        <p:nvPr/>
      </p:nvGrpSpPr>
      <p:grpSpPr>
        <a:xfrm>
          <a:off x="0" y="0"/>
          <a:ext cx="0" cy="0"/>
          <a:chOff x="0" y="0"/>
          <a:chExt cx="0" cy="0"/>
        </a:xfrm>
      </p:grpSpPr>
      <p:sp>
        <p:nvSpPr>
          <p:cNvPr id="954" name="Google Shape;954;p147"/>
          <p:cNvSpPr/>
          <p:nvPr/>
        </p:nvSpPr>
        <p:spPr>
          <a:xfrm flipH="1">
            <a:off x="3886" y="0"/>
            <a:ext cx="400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47"/>
          <p:cNvSpPr txBox="1"/>
          <p:nvPr>
            <p:ph idx="1" type="subTitle"/>
          </p:nvPr>
        </p:nvSpPr>
        <p:spPr>
          <a:xfrm>
            <a:off x="277100" y="3962200"/>
            <a:ext cx="3447900" cy="805800"/>
          </a:xfrm>
          <a:prstGeom prst="rect">
            <a:avLst/>
          </a:prstGeom>
        </p:spPr>
        <p:txBody>
          <a:bodyPr anchorCtr="0" anchor="t" bIns="91425" lIns="91425" spcFirstLastPara="1" rIns="91425" wrap="square" tIns="91425"/>
          <a:lstStyle>
            <a:lvl1pPr lvl="0" rtl="0">
              <a:spcBef>
                <a:spcPts val="0"/>
              </a:spcBef>
              <a:spcAft>
                <a:spcPts val="0"/>
              </a:spcAft>
              <a:buNone/>
              <a:defRPr i="1">
                <a:solidFill>
                  <a:schemeClr val="dk1"/>
                </a:solidFill>
              </a:defRPr>
            </a:lvl1pPr>
            <a:lvl2pPr lvl="1" rtl="0">
              <a:spcBef>
                <a:spcPts val="0"/>
              </a:spcBef>
              <a:spcAft>
                <a:spcPts val="0"/>
              </a:spcAft>
              <a:buNone/>
              <a:defRPr i="1">
                <a:solidFill>
                  <a:schemeClr val="dk1"/>
                </a:solidFill>
              </a:defRPr>
            </a:lvl2pPr>
            <a:lvl3pPr lvl="2" rtl="0">
              <a:spcBef>
                <a:spcPts val="0"/>
              </a:spcBef>
              <a:spcAft>
                <a:spcPts val="0"/>
              </a:spcAft>
              <a:buNone/>
              <a:defRPr i="1">
                <a:solidFill>
                  <a:schemeClr val="dk1"/>
                </a:solidFill>
              </a:defRPr>
            </a:lvl3pPr>
            <a:lvl4pPr lvl="3" rtl="0">
              <a:spcBef>
                <a:spcPts val="0"/>
              </a:spcBef>
              <a:spcAft>
                <a:spcPts val="0"/>
              </a:spcAft>
              <a:buNone/>
              <a:defRPr i="1">
                <a:solidFill>
                  <a:schemeClr val="dk1"/>
                </a:solidFill>
              </a:defRPr>
            </a:lvl4pPr>
            <a:lvl5pPr lvl="4" rtl="0">
              <a:spcBef>
                <a:spcPts val="0"/>
              </a:spcBef>
              <a:spcAft>
                <a:spcPts val="0"/>
              </a:spcAft>
              <a:buNone/>
              <a:defRPr i="1">
                <a:solidFill>
                  <a:schemeClr val="dk1"/>
                </a:solidFill>
              </a:defRPr>
            </a:lvl5pPr>
            <a:lvl6pPr lvl="5" rtl="0">
              <a:spcBef>
                <a:spcPts val="0"/>
              </a:spcBef>
              <a:spcAft>
                <a:spcPts val="0"/>
              </a:spcAft>
              <a:buNone/>
              <a:defRPr i="1">
                <a:solidFill>
                  <a:schemeClr val="dk1"/>
                </a:solidFill>
              </a:defRPr>
            </a:lvl6pPr>
            <a:lvl7pPr lvl="6" rtl="0">
              <a:spcBef>
                <a:spcPts val="0"/>
              </a:spcBef>
              <a:spcAft>
                <a:spcPts val="0"/>
              </a:spcAft>
              <a:buNone/>
              <a:defRPr i="1">
                <a:solidFill>
                  <a:schemeClr val="dk1"/>
                </a:solidFill>
              </a:defRPr>
            </a:lvl7pPr>
            <a:lvl8pPr lvl="7" rtl="0">
              <a:spcBef>
                <a:spcPts val="0"/>
              </a:spcBef>
              <a:spcAft>
                <a:spcPts val="0"/>
              </a:spcAft>
              <a:buNone/>
              <a:defRPr i="1">
                <a:solidFill>
                  <a:schemeClr val="dk1"/>
                </a:solidFill>
              </a:defRPr>
            </a:lvl8pPr>
            <a:lvl9pPr lvl="8" rtl="0">
              <a:spcBef>
                <a:spcPts val="0"/>
              </a:spcBef>
              <a:spcAft>
                <a:spcPts val="0"/>
              </a:spcAft>
              <a:buNone/>
              <a:defRPr i="1">
                <a:solidFill>
                  <a:schemeClr val="dk1"/>
                </a:solidFill>
              </a:defRPr>
            </a:lvl9pPr>
          </a:lstStyle>
          <a:p/>
        </p:txBody>
      </p:sp>
      <p:pic>
        <p:nvPicPr>
          <p:cNvPr id="956" name="Google Shape;956;p147"/>
          <p:cNvPicPr preferRelativeResize="0"/>
          <p:nvPr/>
        </p:nvPicPr>
        <p:blipFill>
          <a:blip r:embed="rId3">
            <a:alphaModFix/>
          </a:blip>
          <a:stretch>
            <a:fillRect/>
          </a:stretch>
        </p:blipFill>
        <p:spPr>
          <a:xfrm>
            <a:off x="7845073" y="4880612"/>
            <a:ext cx="1136351" cy="132075"/>
          </a:xfrm>
          <a:prstGeom prst="rect">
            <a:avLst/>
          </a:prstGeom>
          <a:noFill/>
          <a:ln>
            <a:noFill/>
          </a:ln>
        </p:spPr>
      </p:pic>
      <p:pic>
        <p:nvPicPr>
          <p:cNvPr id="957" name="Google Shape;957;p147"/>
          <p:cNvPicPr preferRelativeResize="0"/>
          <p:nvPr/>
        </p:nvPicPr>
        <p:blipFill>
          <a:blip r:embed="rId3">
            <a:alphaModFix/>
          </a:blip>
          <a:stretch>
            <a:fillRect/>
          </a:stretch>
        </p:blipFill>
        <p:spPr>
          <a:xfrm>
            <a:off x="7845073" y="4880612"/>
            <a:ext cx="1136351" cy="132075"/>
          </a:xfrm>
          <a:prstGeom prst="rect">
            <a:avLst/>
          </a:prstGeom>
          <a:noFill/>
          <a:ln>
            <a:noFill/>
          </a:ln>
        </p:spPr>
      </p:pic>
      <p:sp>
        <p:nvSpPr>
          <p:cNvPr id="958" name="Google Shape;958;p147"/>
          <p:cNvSpPr txBox="1"/>
          <p:nvPr>
            <p:ph type="ctrTitle"/>
          </p:nvPr>
        </p:nvSpPr>
        <p:spPr>
          <a:xfrm>
            <a:off x="277100" y="2943525"/>
            <a:ext cx="2539800" cy="1018800"/>
          </a:xfrm>
          <a:prstGeom prst="rect">
            <a:avLst/>
          </a:prstGeom>
          <a:ln>
            <a:noFill/>
          </a:ln>
        </p:spPr>
        <p:txBody>
          <a:bodyPr anchorCtr="0" anchor="b" bIns="91425" lIns="91425" spcFirstLastPara="1" rIns="91425" wrap="square" tIns="91425"/>
          <a:lstStyle>
            <a:lvl1pPr lvl="0" rtl="0">
              <a:lnSpc>
                <a:spcPct val="100000"/>
              </a:lnSpc>
              <a:spcBef>
                <a:spcPts val="0"/>
              </a:spcBef>
              <a:spcAft>
                <a:spcPts val="0"/>
              </a:spcAft>
              <a:buClr>
                <a:srgbClr val="000000"/>
              </a:buClr>
              <a:buSzPts val="2400"/>
              <a:buNone/>
              <a:defRPr>
                <a:solidFill>
                  <a:srgbClr val="000000"/>
                </a:solidFill>
              </a:defRPr>
            </a:lvl1pPr>
            <a:lvl2pPr lvl="1" rtl="0">
              <a:lnSpc>
                <a:spcPct val="115000"/>
              </a:lnSpc>
              <a:spcBef>
                <a:spcPts val="800"/>
              </a:spcBef>
              <a:spcAft>
                <a:spcPts val="0"/>
              </a:spcAft>
              <a:buClr>
                <a:srgbClr val="000000"/>
              </a:buClr>
              <a:buSzPts val="2400"/>
              <a:buNone/>
              <a:defRPr>
                <a:solidFill>
                  <a:srgbClr val="000000"/>
                </a:solidFill>
              </a:defRPr>
            </a:lvl2pPr>
            <a:lvl3pPr lvl="2" rtl="0">
              <a:lnSpc>
                <a:spcPct val="115000"/>
              </a:lnSpc>
              <a:spcBef>
                <a:spcPts val="800"/>
              </a:spcBef>
              <a:spcAft>
                <a:spcPts val="0"/>
              </a:spcAft>
              <a:buClr>
                <a:srgbClr val="000000"/>
              </a:buClr>
              <a:buSzPts val="2400"/>
              <a:buNone/>
              <a:defRPr>
                <a:solidFill>
                  <a:srgbClr val="000000"/>
                </a:solidFill>
              </a:defRPr>
            </a:lvl3pPr>
            <a:lvl4pPr lvl="3" rtl="0">
              <a:lnSpc>
                <a:spcPct val="115000"/>
              </a:lnSpc>
              <a:spcBef>
                <a:spcPts val="800"/>
              </a:spcBef>
              <a:spcAft>
                <a:spcPts val="0"/>
              </a:spcAft>
              <a:buClr>
                <a:srgbClr val="000000"/>
              </a:buClr>
              <a:buSzPts val="2400"/>
              <a:buNone/>
              <a:defRPr>
                <a:solidFill>
                  <a:srgbClr val="000000"/>
                </a:solidFill>
              </a:defRPr>
            </a:lvl4pPr>
            <a:lvl5pPr lvl="4" rtl="0">
              <a:lnSpc>
                <a:spcPct val="115000"/>
              </a:lnSpc>
              <a:spcBef>
                <a:spcPts val="800"/>
              </a:spcBef>
              <a:spcAft>
                <a:spcPts val="0"/>
              </a:spcAft>
              <a:buClr>
                <a:srgbClr val="000000"/>
              </a:buClr>
              <a:buSzPts val="2400"/>
              <a:buNone/>
              <a:defRPr>
                <a:solidFill>
                  <a:srgbClr val="000000"/>
                </a:solidFill>
              </a:defRPr>
            </a:lvl5pPr>
            <a:lvl6pPr lvl="5" rtl="0">
              <a:lnSpc>
                <a:spcPct val="115000"/>
              </a:lnSpc>
              <a:spcBef>
                <a:spcPts val="800"/>
              </a:spcBef>
              <a:spcAft>
                <a:spcPts val="0"/>
              </a:spcAft>
              <a:buClr>
                <a:srgbClr val="000000"/>
              </a:buClr>
              <a:buSzPts val="2400"/>
              <a:buNone/>
              <a:defRPr>
                <a:solidFill>
                  <a:srgbClr val="000000"/>
                </a:solidFill>
              </a:defRPr>
            </a:lvl6pPr>
            <a:lvl7pPr lvl="6" rtl="0">
              <a:lnSpc>
                <a:spcPct val="115000"/>
              </a:lnSpc>
              <a:spcBef>
                <a:spcPts val="800"/>
              </a:spcBef>
              <a:spcAft>
                <a:spcPts val="0"/>
              </a:spcAft>
              <a:buClr>
                <a:srgbClr val="000000"/>
              </a:buClr>
              <a:buSzPts val="2400"/>
              <a:buNone/>
              <a:defRPr>
                <a:solidFill>
                  <a:srgbClr val="000000"/>
                </a:solidFill>
              </a:defRPr>
            </a:lvl7pPr>
            <a:lvl8pPr lvl="7" rtl="0">
              <a:lnSpc>
                <a:spcPct val="115000"/>
              </a:lnSpc>
              <a:spcBef>
                <a:spcPts val="800"/>
              </a:spcBef>
              <a:spcAft>
                <a:spcPts val="0"/>
              </a:spcAft>
              <a:buClr>
                <a:srgbClr val="000000"/>
              </a:buClr>
              <a:buSzPts val="2400"/>
              <a:buNone/>
              <a:defRPr>
                <a:solidFill>
                  <a:srgbClr val="000000"/>
                </a:solidFill>
              </a:defRPr>
            </a:lvl8pPr>
            <a:lvl9pPr lvl="8" rtl="0">
              <a:lnSpc>
                <a:spcPct val="115000"/>
              </a:lnSpc>
              <a:spcBef>
                <a:spcPts val="800"/>
              </a:spcBef>
              <a:spcAft>
                <a:spcPts val="800"/>
              </a:spcAft>
              <a:buClr>
                <a:srgbClr val="000000"/>
              </a:buClr>
              <a:buSzPts val="2400"/>
              <a:buNone/>
              <a:defRPr>
                <a:solidFill>
                  <a:srgbClr val="000000"/>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 Table of contents">
  <p:cSld name="TITLE_1_2">
    <p:spTree>
      <p:nvGrpSpPr>
        <p:cNvPr id="959" name="Shape 959"/>
        <p:cNvGrpSpPr/>
        <p:nvPr/>
      </p:nvGrpSpPr>
      <p:grpSpPr>
        <a:xfrm>
          <a:off x="0" y="0"/>
          <a:ext cx="0" cy="0"/>
          <a:chOff x="0" y="0"/>
          <a:chExt cx="0" cy="0"/>
        </a:xfrm>
      </p:grpSpPr>
      <p:sp>
        <p:nvSpPr>
          <p:cNvPr id="960" name="Google Shape;960;p148"/>
          <p:cNvSpPr/>
          <p:nvPr/>
        </p:nvSpPr>
        <p:spPr>
          <a:xfrm flipH="1">
            <a:off x="4568412"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Nunito Sans"/>
              <a:ea typeface="Nunito Sans"/>
              <a:cs typeface="Nunito Sans"/>
              <a:sym typeface="Nunito Sans"/>
            </a:endParaRPr>
          </a:p>
        </p:txBody>
      </p:sp>
      <p:sp>
        <p:nvSpPr>
          <p:cNvPr id="961" name="Google Shape;961;p148"/>
          <p:cNvSpPr txBox="1"/>
          <p:nvPr>
            <p:ph idx="1" type="body"/>
          </p:nvPr>
        </p:nvSpPr>
        <p:spPr>
          <a:xfrm>
            <a:off x="5130225" y="1016000"/>
            <a:ext cx="3470700" cy="3099900"/>
          </a:xfrm>
          <a:prstGeom prst="rect">
            <a:avLst/>
          </a:prstGeom>
          <a:noFill/>
          <a:ln>
            <a:noFill/>
          </a:ln>
        </p:spPr>
        <p:txBody>
          <a:bodyPr anchorCtr="0" anchor="ctr" bIns="68575" lIns="68575" spcFirstLastPara="1" rIns="68575" wrap="square" tIns="68575"/>
          <a:lstStyle>
            <a:lvl1pPr indent="-342900" lvl="0" marL="457200" rtl="0">
              <a:lnSpc>
                <a:spcPct val="115000"/>
              </a:lnSpc>
              <a:spcBef>
                <a:spcPts val="0"/>
              </a:spcBef>
              <a:spcAft>
                <a:spcPts val="0"/>
              </a:spcAft>
              <a:buSzPts val="1800"/>
              <a:buFont typeface="Nunito Sans"/>
              <a:buAutoNum type="arabicPeriod"/>
              <a:defRPr sz="1800">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AutoNum type="alphaLcPeriod"/>
              <a:defRPr sz="1400">
                <a:latin typeface="Nunito Sans"/>
                <a:ea typeface="Nunito Sans"/>
                <a:cs typeface="Nunito Sans"/>
                <a:sym typeface="Nunito Sans"/>
              </a:defRPr>
            </a:lvl2pPr>
            <a:lvl3pPr indent="-298450" lvl="2" marL="1371600" rtl="0">
              <a:lnSpc>
                <a:spcPct val="115000"/>
              </a:lnSpc>
              <a:spcBef>
                <a:spcPts val="800"/>
              </a:spcBef>
              <a:spcAft>
                <a:spcPts val="0"/>
              </a:spcAft>
              <a:buSzPts val="1100"/>
              <a:buFont typeface="Nunito Sans"/>
              <a:buAutoNum type="romanLcPeriod"/>
              <a:defRPr sz="11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AutoNum type="arabicPeriod"/>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AutoNum type="alphaLcPeriod"/>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AutoNum type="romanLcPeriod"/>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AutoNum type="arabicPeriod"/>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AutoNum type="alphaLcPeriod"/>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AutoNum type="romanLcPeriod"/>
              <a:defRPr sz="900">
                <a:latin typeface="Nunito Sans"/>
                <a:ea typeface="Nunito Sans"/>
                <a:cs typeface="Nunito Sans"/>
                <a:sym typeface="Nunito Sans"/>
              </a:defRPr>
            </a:lvl9pPr>
          </a:lstStyle>
          <a:p/>
        </p:txBody>
      </p:sp>
      <p:sp>
        <p:nvSpPr>
          <p:cNvPr id="962" name="Google Shape;962;p148"/>
          <p:cNvSpPr txBox="1"/>
          <p:nvPr>
            <p:ph type="title"/>
          </p:nvPr>
        </p:nvSpPr>
        <p:spPr>
          <a:xfrm>
            <a:off x="646573" y="1016000"/>
            <a:ext cx="3246900" cy="973500"/>
          </a:xfrm>
          <a:prstGeom prst="rect">
            <a:avLst/>
          </a:prstGeom>
        </p:spPr>
        <p:txBody>
          <a:bodyPr anchorCtr="0" anchor="t" bIns="91425" lIns="91425" spcFirstLastPara="1" rIns="91425" wrap="square" tIns="91425"/>
          <a:lstStyle>
            <a:lvl1pPr lvl="0" rtl="0">
              <a:lnSpc>
                <a:spcPct val="115000"/>
              </a:lnSpc>
              <a:spcBef>
                <a:spcPts val="0"/>
              </a:spcBef>
              <a:spcAft>
                <a:spcPts val="0"/>
              </a:spcAft>
              <a:buSzPts val="2400"/>
              <a:buNone/>
              <a:defRPr/>
            </a:lvl1pPr>
            <a:lvl2pPr lvl="1" rtl="0">
              <a:lnSpc>
                <a:spcPct val="115000"/>
              </a:lnSpc>
              <a:spcBef>
                <a:spcPts val="800"/>
              </a:spcBef>
              <a:spcAft>
                <a:spcPts val="0"/>
              </a:spcAft>
              <a:buSzPts val="2400"/>
              <a:buNone/>
              <a:defRPr/>
            </a:lvl2pPr>
            <a:lvl3pPr lvl="2" rtl="0">
              <a:lnSpc>
                <a:spcPct val="115000"/>
              </a:lnSpc>
              <a:spcBef>
                <a:spcPts val="800"/>
              </a:spcBef>
              <a:spcAft>
                <a:spcPts val="0"/>
              </a:spcAft>
              <a:buSzPts val="2400"/>
              <a:buNone/>
              <a:defRPr/>
            </a:lvl3pPr>
            <a:lvl4pPr lvl="3" rtl="0">
              <a:lnSpc>
                <a:spcPct val="115000"/>
              </a:lnSpc>
              <a:spcBef>
                <a:spcPts val="800"/>
              </a:spcBef>
              <a:spcAft>
                <a:spcPts val="0"/>
              </a:spcAft>
              <a:buSzPts val="2400"/>
              <a:buNone/>
              <a:defRPr/>
            </a:lvl4pPr>
            <a:lvl5pPr lvl="4" rtl="0">
              <a:lnSpc>
                <a:spcPct val="115000"/>
              </a:lnSpc>
              <a:spcBef>
                <a:spcPts val="800"/>
              </a:spcBef>
              <a:spcAft>
                <a:spcPts val="0"/>
              </a:spcAft>
              <a:buSzPts val="2400"/>
              <a:buNone/>
              <a:defRPr/>
            </a:lvl5pPr>
            <a:lvl6pPr lvl="5" rtl="0">
              <a:lnSpc>
                <a:spcPct val="115000"/>
              </a:lnSpc>
              <a:spcBef>
                <a:spcPts val="800"/>
              </a:spcBef>
              <a:spcAft>
                <a:spcPts val="0"/>
              </a:spcAft>
              <a:buSzPts val="2400"/>
              <a:buNone/>
              <a:defRPr/>
            </a:lvl6pPr>
            <a:lvl7pPr lvl="6" rtl="0">
              <a:lnSpc>
                <a:spcPct val="115000"/>
              </a:lnSpc>
              <a:spcBef>
                <a:spcPts val="800"/>
              </a:spcBef>
              <a:spcAft>
                <a:spcPts val="0"/>
              </a:spcAft>
              <a:buSzPts val="2400"/>
              <a:buNone/>
              <a:defRPr/>
            </a:lvl7pPr>
            <a:lvl8pPr lvl="7" rtl="0">
              <a:lnSpc>
                <a:spcPct val="115000"/>
              </a:lnSpc>
              <a:spcBef>
                <a:spcPts val="800"/>
              </a:spcBef>
              <a:spcAft>
                <a:spcPts val="0"/>
              </a:spcAft>
              <a:buSzPts val="2400"/>
              <a:buNone/>
              <a:defRPr/>
            </a:lvl8pPr>
            <a:lvl9pPr lvl="8" rtl="0">
              <a:lnSpc>
                <a:spcPct val="115000"/>
              </a:lnSpc>
              <a:spcBef>
                <a:spcPts val="800"/>
              </a:spcBef>
              <a:spcAft>
                <a:spcPts val="800"/>
              </a:spcAft>
              <a:buSzPts val="2400"/>
              <a:buNone/>
              <a:defRPr/>
            </a:lvl9pPr>
          </a:lstStyle>
          <a:p/>
        </p:txBody>
      </p:sp>
      <p:pic>
        <p:nvPicPr>
          <p:cNvPr id="963" name="Google Shape;963;p148"/>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964" name="Google Shape;964;p148"/>
          <p:cNvSpPr txBox="1"/>
          <p:nvPr>
            <p:ph idx="2" type="subTitle"/>
          </p:nvPr>
        </p:nvSpPr>
        <p:spPr>
          <a:xfrm>
            <a:off x="646575" y="1989500"/>
            <a:ext cx="3246900" cy="10041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Quote">
  <p:cSld name="TITLE_1_1_1">
    <p:spTree>
      <p:nvGrpSpPr>
        <p:cNvPr id="965" name="Shape 965"/>
        <p:cNvGrpSpPr/>
        <p:nvPr/>
      </p:nvGrpSpPr>
      <p:grpSpPr>
        <a:xfrm>
          <a:off x="0" y="0"/>
          <a:ext cx="0" cy="0"/>
          <a:chOff x="0" y="0"/>
          <a:chExt cx="0" cy="0"/>
        </a:xfrm>
      </p:grpSpPr>
      <p:sp>
        <p:nvSpPr>
          <p:cNvPr id="966" name="Google Shape;966;p149"/>
          <p:cNvSpPr/>
          <p:nvPr/>
        </p:nvSpPr>
        <p:spPr>
          <a:xfrm>
            <a:off x="-7125" y="1271275"/>
            <a:ext cx="9151200" cy="387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49"/>
          <p:cNvSpPr txBox="1"/>
          <p:nvPr>
            <p:ph idx="1" type="body"/>
          </p:nvPr>
        </p:nvSpPr>
        <p:spPr>
          <a:xfrm>
            <a:off x="1847275" y="1704600"/>
            <a:ext cx="5449500" cy="2714700"/>
          </a:xfrm>
          <a:prstGeom prst="rect">
            <a:avLst/>
          </a:prstGeom>
          <a:noFill/>
          <a:ln>
            <a:noFill/>
          </a:ln>
        </p:spPr>
        <p:txBody>
          <a:bodyPr anchorCtr="0" anchor="ctr" bIns="68575" lIns="68575" spcFirstLastPara="1" rIns="68575" wrap="square" tIns="68575"/>
          <a:lstStyle>
            <a:lvl1pPr indent="-381000" lvl="0" marL="457200" rtl="0" algn="ctr">
              <a:spcBef>
                <a:spcPts val="0"/>
              </a:spcBef>
              <a:spcAft>
                <a:spcPts val="0"/>
              </a:spcAft>
              <a:buSzPts val="2400"/>
              <a:buFont typeface="Nunito Sans"/>
              <a:buChar char="●"/>
              <a:defRPr i="1" sz="2400">
                <a:latin typeface="Nunito Sans"/>
                <a:ea typeface="Nunito Sans"/>
                <a:cs typeface="Nunito Sans"/>
                <a:sym typeface="Nunito Sans"/>
              </a:defRPr>
            </a:lvl1pPr>
            <a:lvl2pPr indent="-381000" lvl="1" marL="914400" rtl="0" algn="ctr">
              <a:spcBef>
                <a:spcPts val="800"/>
              </a:spcBef>
              <a:spcAft>
                <a:spcPts val="0"/>
              </a:spcAft>
              <a:buSzPts val="2400"/>
              <a:buFont typeface="Nunito Sans"/>
              <a:buChar char="○"/>
              <a:defRPr i="1" sz="2400">
                <a:latin typeface="Nunito Sans"/>
                <a:ea typeface="Nunito Sans"/>
                <a:cs typeface="Nunito Sans"/>
                <a:sym typeface="Nunito Sans"/>
              </a:defRPr>
            </a:lvl2pPr>
            <a:lvl3pPr indent="-381000" lvl="2" marL="1371600" rtl="0" algn="ctr">
              <a:spcBef>
                <a:spcPts val="800"/>
              </a:spcBef>
              <a:spcAft>
                <a:spcPts val="0"/>
              </a:spcAft>
              <a:buSzPts val="2400"/>
              <a:buFont typeface="Nunito Sans"/>
              <a:buChar char="■"/>
              <a:defRPr i="1" sz="2400">
                <a:latin typeface="Nunito Sans"/>
                <a:ea typeface="Nunito Sans"/>
                <a:cs typeface="Nunito Sans"/>
                <a:sym typeface="Nunito Sans"/>
              </a:defRPr>
            </a:lvl3pPr>
            <a:lvl4pPr indent="-381000" lvl="3" marL="1828800" rtl="0" algn="ctr">
              <a:spcBef>
                <a:spcPts val="800"/>
              </a:spcBef>
              <a:spcAft>
                <a:spcPts val="0"/>
              </a:spcAft>
              <a:buSzPts val="2400"/>
              <a:buFont typeface="Nunito Sans"/>
              <a:buChar char="●"/>
              <a:defRPr i="1" sz="2400">
                <a:latin typeface="Nunito Sans"/>
                <a:ea typeface="Nunito Sans"/>
                <a:cs typeface="Nunito Sans"/>
                <a:sym typeface="Nunito Sans"/>
              </a:defRPr>
            </a:lvl4pPr>
            <a:lvl5pPr indent="-381000" lvl="4" marL="2286000" rtl="0" algn="ctr">
              <a:spcBef>
                <a:spcPts val="800"/>
              </a:spcBef>
              <a:spcAft>
                <a:spcPts val="0"/>
              </a:spcAft>
              <a:buSzPts val="2400"/>
              <a:buFont typeface="Nunito Sans"/>
              <a:buChar char="○"/>
              <a:defRPr i="1" sz="2400">
                <a:latin typeface="Nunito Sans"/>
                <a:ea typeface="Nunito Sans"/>
                <a:cs typeface="Nunito Sans"/>
                <a:sym typeface="Nunito Sans"/>
              </a:defRPr>
            </a:lvl5pPr>
            <a:lvl6pPr indent="-381000" lvl="5" marL="2743200" rtl="0" algn="ctr">
              <a:spcBef>
                <a:spcPts val="800"/>
              </a:spcBef>
              <a:spcAft>
                <a:spcPts val="0"/>
              </a:spcAft>
              <a:buSzPts val="2400"/>
              <a:buFont typeface="Nunito Sans"/>
              <a:buChar char="■"/>
              <a:defRPr i="1" sz="2400">
                <a:latin typeface="Nunito Sans"/>
                <a:ea typeface="Nunito Sans"/>
                <a:cs typeface="Nunito Sans"/>
                <a:sym typeface="Nunito Sans"/>
              </a:defRPr>
            </a:lvl6pPr>
            <a:lvl7pPr indent="-381000" lvl="6" marL="3200400" rtl="0" algn="ctr">
              <a:spcBef>
                <a:spcPts val="800"/>
              </a:spcBef>
              <a:spcAft>
                <a:spcPts val="0"/>
              </a:spcAft>
              <a:buSzPts val="2400"/>
              <a:buFont typeface="Nunito Sans"/>
              <a:buChar char="●"/>
              <a:defRPr i="1" sz="2400">
                <a:latin typeface="Nunito Sans"/>
                <a:ea typeface="Nunito Sans"/>
                <a:cs typeface="Nunito Sans"/>
                <a:sym typeface="Nunito Sans"/>
              </a:defRPr>
            </a:lvl7pPr>
            <a:lvl8pPr indent="-381000" lvl="7" marL="3657600" rtl="0" algn="ctr">
              <a:spcBef>
                <a:spcPts val="800"/>
              </a:spcBef>
              <a:spcAft>
                <a:spcPts val="0"/>
              </a:spcAft>
              <a:buSzPts val="2400"/>
              <a:buFont typeface="Nunito Sans"/>
              <a:buChar char="○"/>
              <a:defRPr i="1" sz="2400">
                <a:latin typeface="Nunito Sans"/>
                <a:ea typeface="Nunito Sans"/>
                <a:cs typeface="Nunito Sans"/>
                <a:sym typeface="Nunito Sans"/>
              </a:defRPr>
            </a:lvl8pPr>
            <a:lvl9pPr indent="-381000" lvl="8" marL="4114800" rtl="0" algn="ctr">
              <a:spcBef>
                <a:spcPts val="800"/>
              </a:spcBef>
              <a:spcAft>
                <a:spcPts val="800"/>
              </a:spcAft>
              <a:buSzPts val="2400"/>
              <a:buFont typeface="Nunito Sans"/>
              <a:buChar char="■"/>
              <a:defRPr i="1" sz="2400">
                <a:latin typeface="Nunito Sans"/>
                <a:ea typeface="Nunito Sans"/>
                <a:cs typeface="Nunito Sans"/>
                <a:sym typeface="Nunito Sans"/>
              </a:defRPr>
            </a:lvl9pPr>
          </a:lstStyle>
          <a:p/>
        </p:txBody>
      </p:sp>
      <p:sp>
        <p:nvSpPr>
          <p:cNvPr id="968" name="Google Shape;968;p149"/>
          <p:cNvSpPr txBox="1"/>
          <p:nvPr/>
        </p:nvSpPr>
        <p:spPr>
          <a:xfrm>
            <a:off x="3593400" y="0"/>
            <a:ext cx="19572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800">
                <a:solidFill>
                  <a:schemeClr val="dk1"/>
                </a:solidFill>
                <a:latin typeface="Nunito Sans"/>
                <a:ea typeface="Nunito Sans"/>
                <a:cs typeface="Nunito Sans"/>
                <a:sym typeface="Nunito Sans"/>
              </a:rPr>
              <a:t>“</a:t>
            </a:r>
            <a:endParaRPr sz="12800">
              <a:solidFill>
                <a:schemeClr val="dk1"/>
              </a:solidFill>
              <a:latin typeface="Nunito Sans"/>
              <a:ea typeface="Nunito Sans"/>
              <a:cs typeface="Nunito Sans"/>
              <a:sym typeface="Nunito Sans"/>
            </a:endParaRPr>
          </a:p>
        </p:txBody>
      </p:sp>
      <p:pic>
        <p:nvPicPr>
          <p:cNvPr id="969" name="Google Shape;969;p149"/>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p:cSld name="TITLE_1_1_1_1">
    <p:spTree>
      <p:nvGrpSpPr>
        <p:cNvPr id="970" name="Shape 970"/>
        <p:cNvGrpSpPr/>
        <p:nvPr/>
      </p:nvGrpSpPr>
      <p:grpSpPr>
        <a:xfrm>
          <a:off x="0" y="0"/>
          <a:ext cx="0" cy="0"/>
          <a:chOff x="0" y="0"/>
          <a:chExt cx="0" cy="0"/>
        </a:xfrm>
      </p:grpSpPr>
      <p:sp>
        <p:nvSpPr>
          <p:cNvPr id="971" name="Google Shape;971;p150"/>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50"/>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973" name="Google Shape;973;p150"/>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and bullets">
  <p:cSld name="TITLE_1_1_1_1_1">
    <p:spTree>
      <p:nvGrpSpPr>
        <p:cNvPr id="974" name="Shape 974"/>
        <p:cNvGrpSpPr/>
        <p:nvPr/>
      </p:nvGrpSpPr>
      <p:grpSpPr>
        <a:xfrm>
          <a:off x="0" y="0"/>
          <a:ext cx="0" cy="0"/>
          <a:chOff x="0" y="0"/>
          <a:chExt cx="0" cy="0"/>
        </a:xfrm>
      </p:grpSpPr>
      <p:sp>
        <p:nvSpPr>
          <p:cNvPr id="975" name="Google Shape;975;p151"/>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51"/>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977" name="Google Shape;977;p151"/>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978" name="Google Shape;978;p151"/>
          <p:cNvSpPr txBox="1"/>
          <p:nvPr>
            <p:ph idx="1" type="body"/>
          </p:nvPr>
        </p:nvSpPr>
        <p:spPr>
          <a:xfrm>
            <a:off x="234450" y="1016000"/>
            <a:ext cx="8366400" cy="3099900"/>
          </a:xfrm>
          <a:prstGeom prst="rect">
            <a:avLst/>
          </a:prstGeom>
          <a:noFill/>
          <a:ln>
            <a:noFill/>
          </a:ln>
        </p:spPr>
        <p:txBody>
          <a:bodyPr anchorCtr="0" anchor="ctr" bIns="68575" lIns="68575" spcFirstLastPara="1" rIns="68575" wrap="square" tIns="68575"/>
          <a:lstStyle>
            <a:lvl1pPr indent="-342900" lvl="0" marL="457200" rtl="0">
              <a:lnSpc>
                <a:spcPct val="115000"/>
              </a:lnSpc>
              <a:spcBef>
                <a:spcPts val="0"/>
              </a:spcBef>
              <a:spcAft>
                <a:spcPts val="0"/>
              </a:spcAft>
              <a:buSzPts val="1800"/>
              <a:buFont typeface="Nunito Sans"/>
              <a:buChar char="●"/>
              <a:defRPr sz="1800">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Char char="○"/>
              <a:defRPr sz="1400">
                <a:latin typeface="Nunito Sans"/>
                <a:ea typeface="Nunito Sans"/>
                <a:cs typeface="Nunito Sans"/>
                <a:sym typeface="Nunito Sans"/>
              </a:defRPr>
            </a:lvl2pPr>
            <a:lvl3pPr indent="-298450" lvl="2" marL="1371600" rtl="0">
              <a:lnSpc>
                <a:spcPct val="115000"/>
              </a:lnSpc>
              <a:spcBef>
                <a:spcPts val="800"/>
              </a:spcBef>
              <a:spcAft>
                <a:spcPts val="0"/>
              </a:spcAft>
              <a:buSzPts val="1100"/>
              <a:buFont typeface="Nunito Sans"/>
              <a:buChar char="■"/>
              <a:defRPr sz="11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Title + 1 column with intro text (horizontal)">
  <p:cSld name="TITLE_1_1_1_1_1_1">
    <p:spTree>
      <p:nvGrpSpPr>
        <p:cNvPr id="979" name="Shape 979"/>
        <p:cNvGrpSpPr/>
        <p:nvPr/>
      </p:nvGrpSpPr>
      <p:grpSpPr>
        <a:xfrm>
          <a:off x="0" y="0"/>
          <a:ext cx="0" cy="0"/>
          <a:chOff x="0" y="0"/>
          <a:chExt cx="0" cy="0"/>
        </a:xfrm>
      </p:grpSpPr>
      <p:sp>
        <p:nvSpPr>
          <p:cNvPr id="980" name="Google Shape;980;p152"/>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52"/>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982" name="Google Shape;982;p152"/>
          <p:cNvSpPr txBox="1"/>
          <p:nvPr>
            <p:ph idx="1" type="body"/>
          </p:nvPr>
        </p:nvSpPr>
        <p:spPr>
          <a:xfrm>
            <a:off x="234450" y="970900"/>
            <a:ext cx="43464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983" name="Google Shape;983;p152"/>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pic>
        <p:nvPicPr>
          <p:cNvPr id="984" name="Google Shape;984;p152"/>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Title + 2 column with intro text (horizontal)">
  <p:cSld name="TITLE_1_1_1_1_1_1_1">
    <p:spTree>
      <p:nvGrpSpPr>
        <p:cNvPr id="985" name="Shape 985"/>
        <p:cNvGrpSpPr/>
        <p:nvPr/>
      </p:nvGrpSpPr>
      <p:grpSpPr>
        <a:xfrm>
          <a:off x="0" y="0"/>
          <a:ext cx="0" cy="0"/>
          <a:chOff x="0" y="0"/>
          <a:chExt cx="0" cy="0"/>
        </a:xfrm>
      </p:grpSpPr>
      <p:sp>
        <p:nvSpPr>
          <p:cNvPr id="986" name="Google Shape;986;p153"/>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53"/>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988" name="Google Shape;988;p153"/>
          <p:cNvSpPr txBox="1"/>
          <p:nvPr>
            <p:ph idx="1" type="body"/>
          </p:nvPr>
        </p:nvSpPr>
        <p:spPr>
          <a:xfrm>
            <a:off x="234450" y="970900"/>
            <a:ext cx="87471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989" name="Google Shape;989;p153"/>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sp>
        <p:nvSpPr>
          <p:cNvPr id="990" name="Google Shape;990;p153"/>
          <p:cNvSpPr txBox="1"/>
          <p:nvPr>
            <p:ph idx="3" type="body"/>
          </p:nvPr>
        </p:nvSpPr>
        <p:spPr>
          <a:xfrm>
            <a:off x="4715525" y="2257800"/>
            <a:ext cx="4346400" cy="2298600"/>
          </a:xfrm>
          <a:prstGeom prst="rect">
            <a:avLst/>
          </a:prstGeom>
          <a:noFill/>
          <a:ln>
            <a:noFill/>
          </a:ln>
        </p:spPr>
        <p:txBody>
          <a:bodyPr anchorCtr="0" anchor="t" bIns="91425" lIns="91425" spcFirstLastPara="1" rIns="91425" wrap="square" tIns="91425"/>
          <a:lstStyle>
            <a:lvl1pPr indent="-304800" lvl="0" marL="457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1pPr>
            <a:lvl2pPr indent="-304800" lvl="1" marL="914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2pPr>
            <a:lvl3pPr indent="-304800" lvl="2" marL="1371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3pPr>
            <a:lvl4pPr indent="-304800" lvl="3" marL="1828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4pPr>
            <a:lvl5pPr indent="-304800" lvl="4" marL="22860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5pPr>
            <a:lvl6pPr indent="-304800" lvl="5" marL="2743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6pPr>
            <a:lvl7pPr indent="-304800" lvl="6" marL="3200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7pPr>
            <a:lvl8pPr indent="-304800" lvl="7" marL="3657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8pPr>
            <a:lvl9pPr indent="-304800" lvl="8" marL="4114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9pPr>
          </a:lstStyle>
          <a:p/>
        </p:txBody>
      </p:sp>
      <p:pic>
        <p:nvPicPr>
          <p:cNvPr id="991" name="Google Shape;991;p153"/>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 Title + 2 columns with intro text">
  <p:cSld name="TITLE_AND_BODY_1_2">
    <p:spTree>
      <p:nvGrpSpPr>
        <p:cNvPr id="992" name="Shape 992"/>
        <p:cNvGrpSpPr/>
        <p:nvPr/>
      </p:nvGrpSpPr>
      <p:grpSpPr>
        <a:xfrm>
          <a:off x="0" y="0"/>
          <a:ext cx="0" cy="0"/>
          <a:chOff x="0" y="0"/>
          <a:chExt cx="0" cy="0"/>
        </a:xfrm>
      </p:grpSpPr>
      <p:sp>
        <p:nvSpPr>
          <p:cNvPr id="993" name="Google Shape;993;p154"/>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54"/>
          <p:cNvSpPr txBox="1"/>
          <p:nvPr>
            <p:ph idx="1" type="body"/>
          </p:nvPr>
        </p:nvSpPr>
        <p:spPr>
          <a:xfrm>
            <a:off x="3090625" y="575500"/>
            <a:ext cx="5596200" cy="1207800"/>
          </a:xfrm>
          <a:prstGeom prst="rect">
            <a:avLst/>
          </a:prstGeom>
          <a:noFill/>
          <a:ln>
            <a:noFill/>
          </a:ln>
        </p:spPr>
        <p:txBody>
          <a:bodyPr anchorCtr="0" anchor="ctr" bIns="68575" lIns="68575" spcFirstLastPara="1" rIns="68575" wrap="square" tIns="68575"/>
          <a:lstStyle>
            <a:lvl1pPr indent="-317500" lvl="0" marL="457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2pPr>
            <a:lvl3pPr indent="-317500" lvl="2" marL="1371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3pPr>
            <a:lvl4pPr indent="-317500" lvl="3" marL="18288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4pPr>
            <a:lvl5pPr indent="-317500" lvl="4" marL="22860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5pPr>
            <a:lvl6pPr indent="-317500" lvl="5" marL="2743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6pPr>
            <a:lvl7pPr indent="-317500" lvl="6" marL="3200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7pPr>
            <a:lvl8pPr indent="-317500" lvl="7" marL="3657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8pPr>
            <a:lvl9pPr indent="-317500" lvl="8" marL="4114800" rtl="0">
              <a:lnSpc>
                <a:spcPct val="115000"/>
              </a:lnSpc>
              <a:spcBef>
                <a:spcPts val="800"/>
              </a:spcBef>
              <a:spcAft>
                <a:spcPts val="800"/>
              </a:spcAft>
              <a:buSzPts val="1400"/>
              <a:buFont typeface="Nunito Sans"/>
              <a:buChar char="■"/>
              <a:defRPr b="1" i="1">
                <a:latin typeface="Nunito Sans"/>
                <a:ea typeface="Nunito Sans"/>
                <a:cs typeface="Nunito Sans"/>
                <a:sym typeface="Nunito Sans"/>
              </a:defRPr>
            </a:lvl9pPr>
          </a:lstStyle>
          <a:p/>
        </p:txBody>
      </p:sp>
      <p:sp>
        <p:nvSpPr>
          <p:cNvPr id="995" name="Google Shape;995;p154"/>
          <p:cNvSpPr txBox="1"/>
          <p:nvPr>
            <p:ph idx="2" type="body"/>
          </p:nvPr>
        </p:nvSpPr>
        <p:spPr>
          <a:xfrm>
            <a:off x="3090625" y="2004325"/>
            <a:ext cx="2727000" cy="2552100"/>
          </a:xfrm>
          <a:prstGeom prst="rect">
            <a:avLst/>
          </a:prstGeom>
        </p:spPr>
        <p:txBody>
          <a:bodyPr anchorCtr="0" anchor="t" bIns="91425" lIns="91425" spcFirstLastPara="1" rIns="91425" wrap="square" tIns="91425"/>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996" name="Google Shape;996;p154"/>
          <p:cNvSpPr txBox="1"/>
          <p:nvPr>
            <p:ph idx="3" type="body"/>
          </p:nvPr>
        </p:nvSpPr>
        <p:spPr>
          <a:xfrm>
            <a:off x="5959744" y="2004325"/>
            <a:ext cx="2727000" cy="2552100"/>
          </a:xfrm>
          <a:prstGeom prst="rect">
            <a:avLst/>
          </a:prstGeom>
          <a:noFill/>
          <a:ln>
            <a:noFill/>
          </a:ln>
        </p:spPr>
        <p:txBody>
          <a:bodyPr anchorCtr="0" anchor="t" bIns="68575" lIns="68575" spcFirstLastPara="1" rIns="68575" wrap="square" tIns="68575"/>
          <a:lstStyle>
            <a:lvl1pPr indent="-304800" lvl="0" marL="457200" rtl="0">
              <a:lnSpc>
                <a:spcPct val="115000"/>
              </a:lnSpc>
              <a:spcBef>
                <a:spcPts val="0"/>
              </a:spcBef>
              <a:spcAft>
                <a:spcPts val="0"/>
              </a:spcAft>
              <a:buSzPts val="1200"/>
              <a:buFont typeface="Nunito Sans"/>
              <a:buChar char="●"/>
              <a:defRPr sz="1200">
                <a:latin typeface="Nunito Sans"/>
                <a:ea typeface="Nunito Sans"/>
                <a:cs typeface="Nunito Sans"/>
                <a:sym typeface="Nunito Sans"/>
              </a:defRPr>
            </a:lvl1pPr>
            <a:lvl2pPr indent="-304800" lvl="1" marL="914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2pPr>
            <a:lvl3pPr indent="-304800" lvl="2" marL="1371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3pPr>
            <a:lvl4pPr indent="-304800" lvl="3" marL="18288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4pPr>
            <a:lvl5pPr indent="-304800" lvl="4" marL="22860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5pPr>
            <a:lvl6pPr indent="-304800" lvl="5" marL="27432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6pPr>
            <a:lvl7pPr indent="-304800" lvl="6" marL="3200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7pPr>
            <a:lvl8pPr indent="-304800" lvl="7" marL="3657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8pPr>
            <a:lvl9pPr indent="-304800" lvl="8" marL="4114800" rtl="0">
              <a:lnSpc>
                <a:spcPct val="115000"/>
              </a:lnSpc>
              <a:spcBef>
                <a:spcPts val="800"/>
              </a:spcBef>
              <a:spcAft>
                <a:spcPts val="800"/>
              </a:spcAft>
              <a:buSzPts val="1200"/>
              <a:buFont typeface="Nunito Sans"/>
              <a:buChar char="■"/>
              <a:defRPr sz="1200">
                <a:latin typeface="Nunito Sans"/>
                <a:ea typeface="Nunito Sans"/>
                <a:cs typeface="Nunito Sans"/>
                <a:sym typeface="Nunito Sans"/>
              </a:defRPr>
            </a:lvl9pPr>
          </a:lstStyle>
          <a:p/>
        </p:txBody>
      </p:sp>
      <p:sp>
        <p:nvSpPr>
          <p:cNvPr id="997" name="Google Shape;997;p154"/>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998" name="Google Shape;998;p154"/>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999" name="Google Shape;999;p154"/>
          <p:cNvSpPr txBox="1"/>
          <p:nvPr>
            <p:ph idx="4" type="subTitle"/>
          </p:nvPr>
        </p:nvSpPr>
        <p:spPr>
          <a:xfrm>
            <a:off x="234450" y="1879900"/>
            <a:ext cx="2236800" cy="13044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 1 column left">
  <p:cSld name="TITLE_AND_BODY_1_1">
    <p:spTree>
      <p:nvGrpSpPr>
        <p:cNvPr id="1000" name="Shape 1000"/>
        <p:cNvGrpSpPr/>
        <p:nvPr/>
      </p:nvGrpSpPr>
      <p:grpSpPr>
        <a:xfrm>
          <a:off x="0" y="0"/>
          <a:ext cx="0" cy="0"/>
          <a:chOff x="0" y="0"/>
          <a:chExt cx="0" cy="0"/>
        </a:xfrm>
      </p:grpSpPr>
      <p:sp>
        <p:nvSpPr>
          <p:cNvPr id="1001" name="Google Shape;1001;p155"/>
          <p:cNvSpPr/>
          <p:nvPr/>
        </p:nvSpPr>
        <p:spPr>
          <a:xfrm flipH="1">
            <a:off x="-7125" y="0"/>
            <a:ext cx="2592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55"/>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1003" name="Google Shape;1003;p155"/>
          <p:cNvSpPr txBox="1"/>
          <p:nvPr>
            <p:ph idx="1" type="body"/>
          </p:nvPr>
        </p:nvSpPr>
        <p:spPr>
          <a:xfrm>
            <a:off x="234450" y="1879900"/>
            <a:ext cx="2236800" cy="2676600"/>
          </a:xfrm>
          <a:prstGeom prst="rect">
            <a:avLst/>
          </a:prstGeom>
        </p:spPr>
        <p:txBody>
          <a:bodyPr anchorCtr="0" anchor="t" bIns="91425" lIns="91425" spcFirstLastPara="1" rIns="91425" wrap="square" tIns="91425"/>
          <a:lstStyle>
            <a:lvl1pPr indent="-317500" lvl="0" marL="457200" rtl="0">
              <a:lnSpc>
                <a:spcPct val="100000"/>
              </a:lnSpc>
              <a:spcBef>
                <a:spcPts val="600"/>
              </a:spcBef>
              <a:spcAft>
                <a:spcPts val="0"/>
              </a:spcAft>
              <a:buSzPts val="1400"/>
              <a:buChar char="▪"/>
              <a:defRPr i="1" sz="1400"/>
            </a:lvl1pPr>
            <a:lvl2pPr indent="-317500" lvl="1" marL="914400" rtl="0">
              <a:lnSpc>
                <a:spcPct val="100000"/>
              </a:lnSpc>
              <a:spcBef>
                <a:spcPts val="800"/>
              </a:spcBef>
              <a:spcAft>
                <a:spcPts val="0"/>
              </a:spcAft>
              <a:buSzPts val="1400"/>
              <a:buChar char="-"/>
              <a:defRPr i="1" sz="1400"/>
            </a:lvl2pPr>
            <a:lvl3pPr indent="-317500" lvl="2" marL="1371600" rtl="0">
              <a:lnSpc>
                <a:spcPct val="100000"/>
              </a:lnSpc>
              <a:spcBef>
                <a:spcPts val="800"/>
              </a:spcBef>
              <a:spcAft>
                <a:spcPts val="0"/>
              </a:spcAft>
              <a:buSzPts val="1400"/>
              <a:buChar char="-"/>
              <a:defRPr i="1" sz="1400"/>
            </a:lvl3pPr>
            <a:lvl4pPr indent="-317500" lvl="3" marL="1828800" rtl="0">
              <a:lnSpc>
                <a:spcPct val="100000"/>
              </a:lnSpc>
              <a:spcBef>
                <a:spcPts val="800"/>
              </a:spcBef>
              <a:spcAft>
                <a:spcPts val="0"/>
              </a:spcAft>
              <a:buSzPts val="1400"/>
              <a:buChar char="-"/>
              <a:defRPr i="1" sz="1400"/>
            </a:lvl4pPr>
            <a:lvl5pPr indent="-317500" lvl="4" marL="2286000" rtl="0">
              <a:lnSpc>
                <a:spcPct val="100000"/>
              </a:lnSpc>
              <a:spcBef>
                <a:spcPts val="800"/>
              </a:spcBef>
              <a:spcAft>
                <a:spcPts val="0"/>
              </a:spcAft>
              <a:buSzPts val="1400"/>
              <a:buChar char="-"/>
              <a:defRPr i="1" sz="1400"/>
            </a:lvl5pPr>
            <a:lvl6pPr indent="-317500" lvl="5" marL="2743200" rtl="0">
              <a:lnSpc>
                <a:spcPct val="100000"/>
              </a:lnSpc>
              <a:spcBef>
                <a:spcPts val="800"/>
              </a:spcBef>
              <a:spcAft>
                <a:spcPts val="0"/>
              </a:spcAft>
              <a:buSzPts val="1400"/>
              <a:buChar char="-"/>
              <a:defRPr i="1" sz="1400"/>
            </a:lvl6pPr>
            <a:lvl7pPr indent="-317500" lvl="6" marL="3200400" rtl="0">
              <a:lnSpc>
                <a:spcPct val="100000"/>
              </a:lnSpc>
              <a:spcBef>
                <a:spcPts val="800"/>
              </a:spcBef>
              <a:spcAft>
                <a:spcPts val="0"/>
              </a:spcAft>
              <a:buSzPts val="1400"/>
              <a:buChar char="-"/>
              <a:defRPr i="1" sz="1400"/>
            </a:lvl7pPr>
            <a:lvl8pPr indent="-317500" lvl="7" marL="3657600" rtl="0">
              <a:lnSpc>
                <a:spcPct val="100000"/>
              </a:lnSpc>
              <a:spcBef>
                <a:spcPts val="800"/>
              </a:spcBef>
              <a:spcAft>
                <a:spcPts val="0"/>
              </a:spcAft>
              <a:buSzPts val="1400"/>
              <a:buChar char="-"/>
              <a:defRPr i="1" sz="1400"/>
            </a:lvl8pPr>
            <a:lvl9pPr indent="-317500" lvl="8" marL="4114800" rtl="0">
              <a:lnSpc>
                <a:spcPct val="100000"/>
              </a:lnSpc>
              <a:spcBef>
                <a:spcPts val="800"/>
              </a:spcBef>
              <a:spcAft>
                <a:spcPts val="800"/>
              </a:spcAft>
              <a:buSzPts val="1400"/>
              <a:buChar char="-"/>
              <a:defRPr i="1" sz="1400"/>
            </a:lvl9pPr>
          </a:lstStyle>
          <a:p/>
        </p:txBody>
      </p:sp>
      <p:sp>
        <p:nvSpPr>
          <p:cNvPr id="1004" name="Google Shape;1004;p155"/>
          <p:cNvSpPr txBox="1"/>
          <p:nvPr>
            <p:ph idx="2" type="title"/>
          </p:nvPr>
        </p:nvSpPr>
        <p:spPr>
          <a:xfrm>
            <a:off x="234450" y="516000"/>
            <a:ext cx="2236800" cy="13641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1005" name="Google Shape;1005;p155"/>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 Blank (White)">
  <p:cSld name="BLANK_1_1">
    <p:bg>
      <p:bgPr>
        <a:solidFill>
          <a:srgbClr val="FFFFFF"/>
        </a:solidFill>
      </p:bgPr>
    </p:bg>
    <p:spTree>
      <p:nvGrpSpPr>
        <p:cNvPr id="106" name="Shape 106"/>
        <p:cNvGrpSpPr/>
        <p:nvPr/>
      </p:nvGrpSpPr>
      <p:grpSpPr>
        <a:xfrm>
          <a:off x="0" y="0"/>
          <a:ext cx="0" cy="0"/>
          <a:chOff x="0" y="0"/>
          <a:chExt cx="0" cy="0"/>
        </a:xfrm>
      </p:grpSpPr>
      <p:pic>
        <p:nvPicPr>
          <p:cNvPr id="107" name="Google Shape;107;p16"/>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 Title + 1 column half">
  <p:cSld name="TITLE_AND_BODY_1_1_1">
    <p:spTree>
      <p:nvGrpSpPr>
        <p:cNvPr id="1006" name="Shape 1006"/>
        <p:cNvGrpSpPr/>
        <p:nvPr/>
      </p:nvGrpSpPr>
      <p:grpSpPr>
        <a:xfrm>
          <a:off x="0" y="0"/>
          <a:ext cx="0" cy="0"/>
          <a:chOff x="0" y="0"/>
          <a:chExt cx="0" cy="0"/>
        </a:xfrm>
      </p:grpSpPr>
      <p:sp>
        <p:nvSpPr>
          <p:cNvPr id="1007" name="Google Shape;1007;p156"/>
          <p:cNvSpPr/>
          <p:nvPr/>
        </p:nvSpPr>
        <p:spPr>
          <a:xfrm flipH="1">
            <a:off x="-688"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56"/>
          <p:cNvSpPr txBox="1"/>
          <p:nvPr>
            <p:ph type="title"/>
          </p:nvPr>
        </p:nvSpPr>
        <p:spPr>
          <a:xfrm>
            <a:off x="511425" y="575500"/>
            <a:ext cx="3517200" cy="973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1009" name="Google Shape;1009;p156"/>
          <p:cNvSpPr txBox="1"/>
          <p:nvPr>
            <p:ph idx="1" type="body"/>
          </p:nvPr>
        </p:nvSpPr>
        <p:spPr>
          <a:xfrm>
            <a:off x="511425" y="1549000"/>
            <a:ext cx="3517200" cy="30072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800"/>
              </a:spcBef>
              <a:spcAft>
                <a:spcPts val="0"/>
              </a:spcAft>
              <a:buSzPts val="1400"/>
              <a:buChar char="-"/>
              <a:defRPr sz="1400"/>
            </a:lvl2pPr>
            <a:lvl3pPr indent="-317500" lvl="2" marL="1371600" rtl="0">
              <a:spcBef>
                <a:spcPts val="800"/>
              </a:spcBef>
              <a:spcAft>
                <a:spcPts val="0"/>
              </a:spcAft>
              <a:buSzPts val="1400"/>
              <a:buChar char="-"/>
              <a:defRPr sz="1400"/>
            </a:lvl3pPr>
            <a:lvl4pPr indent="-317500" lvl="3" marL="1828800" rtl="0">
              <a:spcBef>
                <a:spcPts val="800"/>
              </a:spcBef>
              <a:spcAft>
                <a:spcPts val="0"/>
              </a:spcAft>
              <a:buSzPts val="1400"/>
              <a:buChar char="-"/>
              <a:defRPr sz="1400"/>
            </a:lvl4pPr>
            <a:lvl5pPr indent="-317500" lvl="4" marL="2286000" rtl="0">
              <a:spcBef>
                <a:spcPts val="800"/>
              </a:spcBef>
              <a:spcAft>
                <a:spcPts val="0"/>
              </a:spcAft>
              <a:buSzPts val="1400"/>
              <a:buChar char="-"/>
              <a:defRPr sz="1400"/>
            </a:lvl5pPr>
            <a:lvl6pPr indent="-317500" lvl="5" marL="2743200" rtl="0">
              <a:spcBef>
                <a:spcPts val="800"/>
              </a:spcBef>
              <a:spcAft>
                <a:spcPts val="0"/>
              </a:spcAft>
              <a:buSzPts val="1400"/>
              <a:buChar char="-"/>
              <a:defRPr sz="1400"/>
            </a:lvl6pPr>
            <a:lvl7pPr indent="-317500" lvl="6" marL="3200400" rtl="0">
              <a:spcBef>
                <a:spcPts val="800"/>
              </a:spcBef>
              <a:spcAft>
                <a:spcPts val="0"/>
              </a:spcAft>
              <a:buSzPts val="1400"/>
              <a:buChar char="-"/>
              <a:defRPr sz="1400"/>
            </a:lvl7pPr>
            <a:lvl8pPr indent="-317500" lvl="7" marL="3657600" rtl="0">
              <a:spcBef>
                <a:spcPts val="800"/>
              </a:spcBef>
              <a:spcAft>
                <a:spcPts val="0"/>
              </a:spcAft>
              <a:buSzPts val="1400"/>
              <a:buChar char="-"/>
              <a:defRPr sz="1400"/>
            </a:lvl8pPr>
            <a:lvl9pPr indent="-317500" lvl="8" marL="4114800" rtl="0">
              <a:spcBef>
                <a:spcPts val="800"/>
              </a:spcBef>
              <a:spcAft>
                <a:spcPts val="800"/>
              </a:spcAft>
              <a:buSzPts val="1400"/>
              <a:buChar char="-"/>
              <a:defRPr sz="1400"/>
            </a:lvl9pPr>
          </a:lstStyle>
          <a:p/>
        </p:txBody>
      </p:sp>
      <p:pic>
        <p:nvPicPr>
          <p:cNvPr id="1010" name="Google Shape;1010;p156"/>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 Title + 3 columns">
  <p:cSld name="TITLE_AND_TWO_COLUMNS_1">
    <p:spTree>
      <p:nvGrpSpPr>
        <p:cNvPr id="1011" name="Shape 1011"/>
        <p:cNvGrpSpPr/>
        <p:nvPr/>
      </p:nvGrpSpPr>
      <p:grpSpPr>
        <a:xfrm>
          <a:off x="0" y="0"/>
          <a:ext cx="0" cy="0"/>
          <a:chOff x="0" y="0"/>
          <a:chExt cx="0" cy="0"/>
        </a:xfrm>
      </p:grpSpPr>
      <p:sp>
        <p:nvSpPr>
          <p:cNvPr id="1012" name="Google Shape;1012;p157"/>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57"/>
          <p:cNvSpPr txBox="1"/>
          <p:nvPr>
            <p:ph idx="1" type="body"/>
          </p:nvPr>
        </p:nvSpPr>
        <p:spPr>
          <a:xfrm>
            <a:off x="3069325"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1014" name="Google Shape;1014;p157"/>
          <p:cNvSpPr txBox="1"/>
          <p:nvPr>
            <p:ph idx="2" type="body"/>
          </p:nvPr>
        </p:nvSpPr>
        <p:spPr>
          <a:xfrm>
            <a:off x="4951006" y="575500"/>
            <a:ext cx="1789800" cy="3981000"/>
          </a:xfrm>
          <a:prstGeom prst="rect">
            <a:avLst/>
          </a:prstGeom>
        </p:spPr>
        <p:txBody>
          <a:bodyPr anchorCtr="0" anchor="t" bIns="91425" lIns="91425" spcFirstLastPara="1" rIns="91425" wrap="square" tIns="91425"/>
          <a:lstStyle>
            <a:lvl1pPr indent="-285750" lvl="0" marL="457200" rtl="0">
              <a:lnSpc>
                <a:spcPct val="115000"/>
              </a:lnSpc>
              <a:spcBef>
                <a:spcPts val="0"/>
              </a:spcBef>
              <a:spcAft>
                <a:spcPts val="0"/>
              </a:spcAft>
              <a:buSzPts val="900"/>
              <a:buChar char="▪"/>
              <a:defRPr sz="900"/>
            </a:lvl1pPr>
            <a:lvl2pPr indent="-285750" lvl="1" marL="914400" rtl="0">
              <a:lnSpc>
                <a:spcPct val="115000"/>
              </a:lnSpc>
              <a:spcBef>
                <a:spcPts val="800"/>
              </a:spcBef>
              <a:spcAft>
                <a:spcPts val="0"/>
              </a:spcAft>
              <a:buSzPts val="900"/>
              <a:buChar char="-"/>
              <a:defRPr sz="900"/>
            </a:lvl2pPr>
            <a:lvl3pPr indent="-285750" lvl="2" marL="1371600" rtl="0">
              <a:lnSpc>
                <a:spcPct val="115000"/>
              </a:lnSpc>
              <a:spcBef>
                <a:spcPts val="800"/>
              </a:spcBef>
              <a:spcAft>
                <a:spcPts val="0"/>
              </a:spcAft>
              <a:buSzPts val="900"/>
              <a:buChar char="-"/>
              <a:defRPr sz="900"/>
            </a:lvl3pPr>
            <a:lvl4pPr indent="-285750" lvl="3" marL="1828800" rtl="0">
              <a:lnSpc>
                <a:spcPct val="115000"/>
              </a:lnSpc>
              <a:spcBef>
                <a:spcPts val="800"/>
              </a:spcBef>
              <a:spcAft>
                <a:spcPts val="0"/>
              </a:spcAft>
              <a:buSzPts val="900"/>
              <a:buChar char="-"/>
              <a:defRPr sz="900"/>
            </a:lvl4pPr>
            <a:lvl5pPr indent="-285750" lvl="4" marL="2286000" rtl="0">
              <a:lnSpc>
                <a:spcPct val="115000"/>
              </a:lnSpc>
              <a:spcBef>
                <a:spcPts val="800"/>
              </a:spcBef>
              <a:spcAft>
                <a:spcPts val="0"/>
              </a:spcAft>
              <a:buSzPts val="900"/>
              <a:buChar char="-"/>
              <a:defRPr sz="900"/>
            </a:lvl5pPr>
            <a:lvl6pPr indent="-285750" lvl="5" marL="2743200" rtl="0">
              <a:lnSpc>
                <a:spcPct val="115000"/>
              </a:lnSpc>
              <a:spcBef>
                <a:spcPts val="800"/>
              </a:spcBef>
              <a:spcAft>
                <a:spcPts val="0"/>
              </a:spcAft>
              <a:buSzPts val="900"/>
              <a:buChar char="-"/>
              <a:defRPr sz="900"/>
            </a:lvl6pPr>
            <a:lvl7pPr indent="-285750" lvl="6" marL="3200400" rtl="0">
              <a:lnSpc>
                <a:spcPct val="115000"/>
              </a:lnSpc>
              <a:spcBef>
                <a:spcPts val="800"/>
              </a:spcBef>
              <a:spcAft>
                <a:spcPts val="0"/>
              </a:spcAft>
              <a:buSzPts val="900"/>
              <a:buChar char="-"/>
              <a:defRPr sz="900"/>
            </a:lvl7pPr>
            <a:lvl8pPr indent="-285750" lvl="7" marL="3657600" rtl="0">
              <a:lnSpc>
                <a:spcPct val="115000"/>
              </a:lnSpc>
              <a:spcBef>
                <a:spcPts val="800"/>
              </a:spcBef>
              <a:spcAft>
                <a:spcPts val="0"/>
              </a:spcAft>
              <a:buSzPts val="900"/>
              <a:buChar char="-"/>
              <a:defRPr sz="900"/>
            </a:lvl8pPr>
            <a:lvl9pPr indent="-285750" lvl="8" marL="4114800" rtl="0">
              <a:lnSpc>
                <a:spcPct val="115000"/>
              </a:lnSpc>
              <a:spcBef>
                <a:spcPts val="800"/>
              </a:spcBef>
              <a:spcAft>
                <a:spcPts val="800"/>
              </a:spcAft>
              <a:buSzPts val="900"/>
              <a:buChar char="-"/>
              <a:defRPr sz="900"/>
            </a:lvl9pPr>
          </a:lstStyle>
          <a:p/>
        </p:txBody>
      </p:sp>
      <p:sp>
        <p:nvSpPr>
          <p:cNvPr id="1015" name="Google Shape;1015;p157"/>
          <p:cNvSpPr txBox="1"/>
          <p:nvPr>
            <p:ph idx="3" type="body"/>
          </p:nvPr>
        </p:nvSpPr>
        <p:spPr>
          <a:xfrm>
            <a:off x="6832686"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1016" name="Google Shape;1016;p157"/>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1017" name="Google Shape;1017;p157"/>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1018" name="Google Shape;1018;p157"/>
          <p:cNvSpPr txBox="1"/>
          <p:nvPr>
            <p:ph idx="4"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 Title only">
  <p:cSld name="TITLE_ONLY_1">
    <p:spTree>
      <p:nvGrpSpPr>
        <p:cNvPr id="1019" name="Shape 1019"/>
        <p:cNvGrpSpPr/>
        <p:nvPr/>
      </p:nvGrpSpPr>
      <p:grpSpPr>
        <a:xfrm>
          <a:off x="0" y="0"/>
          <a:ext cx="0" cy="0"/>
          <a:chOff x="0" y="0"/>
          <a:chExt cx="0" cy="0"/>
        </a:xfrm>
      </p:grpSpPr>
      <p:sp>
        <p:nvSpPr>
          <p:cNvPr id="1020" name="Google Shape;1020;p158"/>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58"/>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1022" name="Google Shape;1022;p158"/>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1023" name="Google Shape;1023;p158"/>
          <p:cNvSpPr txBox="1"/>
          <p:nvPr>
            <p:ph idx="1"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 Blank (Blue)">
  <p:cSld name="BLANK_1">
    <p:spTree>
      <p:nvGrpSpPr>
        <p:cNvPr id="1024" name="Shape 1024"/>
        <p:cNvGrpSpPr/>
        <p:nvPr/>
      </p:nvGrpSpPr>
      <p:grpSpPr>
        <a:xfrm>
          <a:off x="0" y="0"/>
          <a:ext cx="0" cy="0"/>
          <a:chOff x="0" y="0"/>
          <a:chExt cx="0" cy="0"/>
        </a:xfrm>
      </p:grpSpPr>
      <p:pic>
        <p:nvPicPr>
          <p:cNvPr id="1025" name="Google Shape;1025;p159"/>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 Blank (White)">
  <p:cSld name="BLANK_1_1">
    <p:bg>
      <p:bgPr>
        <a:solidFill>
          <a:srgbClr val="FFFFFF"/>
        </a:solidFill>
      </p:bgPr>
    </p:bg>
    <p:spTree>
      <p:nvGrpSpPr>
        <p:cNvPr id="1026" name="Shape 1026"/>
        <p:cNvGrpSpPr/>
        <p:nvPr/>
      </p:nvGrpSpPr>
      <p:grpSpPr>
        <a:xfrm>
          <a:off x="0" y="0"/>
          <a:ext cx="0" cy="0"/>
          <a:chOff x="0" y="0"/>
          <a:chExt cx="0" cy="0"/>
        </a:xfrm>
      </p:grpSpPr>
      <p:pic>
        <p:nvPicPr>
          <p:cNvPr id="1027" name="Google Shape;1027;p160"/>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 Blank (Image)">
  <p:cSld name="BLANK_1_1_1">
    <p:bg>
      <p:bgPr>
        <a:blipFill>
          <a:blip r:embed="rId2">
            <a:alphaModFix/>
          </a:blip>
          <a:stretch>
            <a:fillRect/>
          </a:stretch>
        </a:blipFill>
      </p:bgPr>
    </p:bg>
    <p:spTree>
      <p:nvGrpSpPr>
        <p:cNvPr id="1028" name="Shape 1028"/>
        <p:cNvGrpSpPr/>
        <p:nvPr/>
      </p:nvGrpSpPr>
      <p:grpSpPr>
        <a:xfrm>
          <a:off x="0" y="0"/>
          <a:ext cx="0" cy="0"/>
          <a:chOff x="0" y="0"/>
          <a:chExt cx="0" cy="0"/>
        </a:xfrm>
      </p:grpSpPr>
      <p:sp>
        <p:nvSpPr>
          <p:cNvPr id="1029" name="Google Shape;1029;p161"/>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61"/>
          <p:cNvSpPr txBox="1"/>
          <p:nvPr>
            <p:ph type="title"/>
          </p:nvPr>
        </p:nvSpPr>
        <p:spPr>
          <a:xfrm>
            <a:off x="-150" y="250"/>
            <a:ext cx="9144000" cy="5143500"/>
          </a:xfrm>
          <a:prstGeom prst="rect">
            <a:avLst/>
          </a:prstGeom>
        </p:spPr>
        <p:txBody>
          <a:bodyPr anchorCtr="0" anchor="ctr" bIns="91425" lIns="91425" spcFirstLastPara="1" rIns="91425" wrap="square" tIns="91425"/>
          <a:lstStyle>
            <a:lvl1pPr lvl="0" rtl="0" algn="ctr">
              <a:spcBef>
                <a:spcPts val="0"/>
              </a:spcBef>
              <a:spcAft>
                <a:spcPts val="0"/>
              </a:spcAft>
              <a:buNone/>
              <a:defRPr sz="3600">
                <a:solidFill>
                  <a:srgbClr val="FFFFFF"/>
                </a:solidFill>
              </a:defRPr>
            </a:lvl1pPr>
            <a:lvl2pPr lvl="1" rtl="0" algn="ctr">
              <a:spcBef>
                <a:spcPts val="800"/>
              </a:spcBef>
              <a:spcAft>
                <a:spcPts val="0"/>
              </a:spcAft>
              <a:buNone/>
              <a:defRPr sz="3600">
                <a:solidFill>
                  <a:srgbClr val="FFFFFF"/>
                </a:solidFill>
              </a:defRPr>
            </a:lvl2pPr>
            <a:lvl3pPr lvl="2" rtl="0" algn="ctr">
              <a:spcBef>
                <a:spcPts val="800"/>
              </a:spcBef>
              <a:spcAft>
                <a:spcPts val="0"/>
              </a:spcAft>
              <a:buNone/>
              <a:defRPr sz="3600">
                <a:solidFill>
                  <a:srgbClr val="FFFFFF"/>
                </a:solidFill>
              </a:defRPr>
            </a:lvl3pPr>
            <a:lvl4pPr lvl="3" rtl="0" algn="ctr">
              <a:spcBef>
                <a:spcPts val="800"/>
              </a:spcBef>
              <a:spcAft>
                <a:spcPts val="0"/>
              </a:spcAft>
              <a:buNone/>
              <a:defRPr sz="3600">
                <a:solidFill>
                  <a:srgbClr val="FFFFFF"/>
                </a:solidFill>
              </a:defRPr>
            </a:lvl4pPr>
            <a:lvl5pPr lvl="4" rtl="0" algn="ctr">
              <a:spcBef>
                <a:spcPts val="800"/>
              </a:spcBef>
              <a:spcAft>
                <a:spcPts val="0"/>
              </a:spcAft>
              <a:buNone/>
              <a:defRPr sz="3600">
                <a:solidFill>
                  <a:srgbClr val="FFFFFF"/>
                </a:solidFill>
              </a:defRPr>
            </a:lvl5pPr>
            <a:lvl6pPr lvl="5" rtl="0" algn="ctr">
              <a:spcBef>
                <a:spcPts val="800"/>
              </a:spcBef>
              <a:spcAft>
                <a:spcPts val="0"/>
              </a:spcAft>
              <a:buNone/>
              <a:defRPr sz="3600">
                <a:solidFill>
                  <a:srgbClr val="FFFFFF"/>
                </a:solidFill>
              </a:defRPr>
            </a:lvl6pPr>
            <a:lvl7pPr lvl="6" rtl="0" algn="ctr">
              <a:spcBef>
                <a:spcPts val="800"/>
              </a:spcBef>
              <a:spcAft>
                <a:spcPts val="0"/>
              </a:spcAft>
              <a:buNone/>
              <a:defRPr sz="3600">
                <a:solidFill>
                  <a:srgbClr val="FFFFFF"/>
                </a:solidFill>
              </a:defRPr>
            </a:lvl7pPr>
            <a:lvl8pPr lvl="7" rtl="0" algn="ctr">
              <a:spcBef>
                <a:spcPts val="800"/>
              </a:spcBef>
              <a:spcAft>
                <a:spcPts val="0"/>
              </a:spcAft>
              <a:buNone/>
              <a:defRPr sz="3600">
                <a:solidFill>
                  <a:srgbClr val="FFFFFF"/>
                </a:solidFill>
              </a:defRPr>
            </a:lvl8pPr>
            <a:lvl9pPr lvl="8" rtl="0" algn="ctr">
              <a:spcBef>
                <a:spcPts val="800"/>
              </a:spcBef>
              <a:spcAft>
                <a:spcPts val="800"/>
              </a:spcAft>
              <a:buNone/>
              <a:defRPr sz="3600">
                <a:solidFill>
                  <a:srgbClr val="FFFFFF"/>
                </a:solidFill>
              </a:defRPr>
            </a:lvl9pPr>
          </a:lstStyle>
          <a:p/>
        </p:txBody>
      </p:sp>
      <p:pic>
        <p:nvPicPr>
          <p:cNvPr id="1031" name="Google Shape;1031;p161"/>
          <p:cNvPicPr preferRelativeResize="0"/>
          <p:nvPr/>
        </p:nvPicPr>
        <p:blipFill>
          <a:blip r:embed="rId3">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Image title slide">
  <p:cSld name="TITLE_2">
    <p:bg>
      <p:bgPr>
        <a:blipFill>
          <a:blip r:embed="rId2">
            <a:alphaModFix/>
          </a:blip>
          <a:stretch>
            <a:fillRect/>
          </a:stretch>
        </a:blipFill>
      </p:bgPr>
    </p:bg>
    <p:spTree>
      <p:nvGrpSpPr>
        <p:cNvPr id="1032" name="Shape 1032"/>
        <p:cNvGrpSpPr/>
        <p:nvPr/>
      </p:nvGrpSpPr>
      <p:grpSpPr>
        <a:xfrm>
          <a:off x="0" y="0"/>
          <a:ext cx="0" cy="0"/>
          <a:chOff x="0" y="0"/>
          <a:chExt cx="0" cy="0"/>
        </a:xfrm>
      </p:grpSpPr>
      <p:sp>
        <p:nvSpPr>
          <p:cNvPr id="1033" name="Google Shape;1033;p162"/>
          <p:cNvSpPr/>
          <p:nvPr/>
        </p:nvSpPr>
        <p:spPr>
          <a:xfrm>
            <a:off x="0" y="0"/>
            <a:ext cx="9151200" cy="5143500"/>
          </a:xfrm>
          <a:prstGeom prst="rect">
            <a:avLst/>
          </a:prstGeom>
          <a:solidFill>
            <a:srgbClr val="28BBBB">
              <a:alpha val="649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6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62"/>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Font typeface="Roboto Mono"/>
              <a:buNone/>
              <a:defRPr sz="4800">
                <a:latin typeface="Roboto Mono"/>
                <a:ea typeface="Roboto Mono"/>
                <a:cs typeface="Roboto Mono"/>
                <a:sym typeface="Roboto Mono"/>
              </a:defRPr>
            </a:lvl2pPr>
            <a:lvl3pPr lvl="2" rtl="0">
              <a:spcBef>
                <a:spcPts val="800"/>
              </a:spcBef>
              <a:spcAft>
                <a:spcPts val="0"/>
              </a:spcAft>
              <a:buSzPts val="4800"/>
              <a:buFont typeface="Roboto Mono"/>
              <a:buNone/>
              <a:defRPr sz="4800">
                <a:latin typeface="Roboto Mono"/>
                <a:ea typeface="Roboto Mono"/>
                <a:cs typeface="Roboto Mono"/>
                <a:sym typeface="Roboto Mono"/>
              </a:defRPr>
            </a:lvl3pPr>
            <a:lvl4pPr lvl="3" rtl="0">
              <a:spcBef>
                <a:spcPts val="800"/>
              </a:spcBef>
              <a:spcAft>
                <a:spcPts val="0"/>
              </a:spcAft>
              <a:buSzPts val="4800"/>
              <a:buFont typeface="Roboto Mono"/>
              <a:buNone/>
              <a:defRPr sz="4800">
                <a:latin typeface="Roboto Mono"/>
                <a:ea typeface="Roboto Mono"/>
                <a:cs typeface="Roboto Mono"/>
                <a:sym typeface="Roboto Mono"/>
              </a:defRPr>
            </a:lvl4pPr>
            <a:lvl5pPr lvl="4" rtl="0">
              <a:spcBef>
                <a:spcPts val="800"/>
              </a:spcBef>
              <a:spcAft>
                <a:spcPts val="0"/>
              </a:spcAft>
              <a:buSzPts val="4800"/>
              <a:buFont typeface="Roboto Mono"/>
              <a:buNone/>
              <a:defRPr sz="4800">
                <a:latin typeface="Roboto Mono"/>
                <a:ea typeface="Roboto Mono"/>
                <a:cs typeface="Roboto Mono"/>
                <a:sym typeface="Roboto Mono"/>
              </a:defRPr>
            </a:lvl5pPr>
            <a:lvl6pPr lvl="5" rtl="0">
              <a:spcBef>
                <a:spcPts val="800"/>
              </a:spcBef>
              <a:spcAft>
                <a:spcPts val="0"/>
              </a:spcAft>
              <a:buSzPts val="4800"/>
              <a:buFont typeface="Roboto Mono"/>
              <a:buNone/>
              <a:defRPr sz="4800">
                <a:latin typeface="Roboto Mono"/>
                <a:ea typeface="Roboto Mono"/>
                <a:cs typeface="Roboto Mono"/>
                <a:sym typeface="Roboto Mono"/>
              </a:defRPr>
            </a:lvl6pPr>
            <a:lvl7pPr lvl="6" rtl="0">
              <a:spcBef>
                <a:spcPts val="800"/>
              </a:spcBef>
              <a:spcAft>
                <a:spcPts val="0"/>
              </a:spcAft>
              <a:buSzPts val="4800"/>
              <a:buFont typeface="Roboto Mono"/>
              <a:buNone/>
              <a:defRPr sz="4800">
                <a:latin typeface="Roboto Mono"/>
                <a:ea typeface="Roboto Mono"/>
                <a:cs typeface="Roboto Mono"/>
                <a:sym typeface="Roboto Mono"/>
              </a:defRPr>
            </a:lvl7pPr>
            <a:lvl8pPr lvl="7" rtl="0">
              <a:spcBef>
                <a:spcPts val="800"/>
              </a:spcBef>
              <a:spcAft>
                <a:spcPts val="0"/>
              </a:spcAft>
              <a:buSzPts val="4800"/>
              <a:buFont typeface="Roboto Mono"/>
              <a:buNone/>
              <a:defRPr sz="4800">
                <a:latin typeface="Roboto Mono"/>
                <a:ea typeface="Roboto Mono"/>
                <a:cs typeface="Roboto Mono"/>
                <a:sym typeface="Roboto Mono"/>
              </a:defRPr>
            </a:lvl8pPr>
            <a:lvl9pPr lvl="8" rtl="0">
              <a:spcBef>
                <a:spcPts val="800"/>
              </a:spcBef>
              <a:spcAft>
                <a:spcPts val="800"/>
              </a:spcAft>
              <a:buSzPts val="4800"/>
              <a:buFont typeface="Roboto Mono"/>
              <a:buNone/>
              <a:defRPr sz="4800">
                <a:latin typeface="Roboto Mono"/>
                <a:ea typeface="Roboto Mono"/>
                <a:cs typeface="Roboto Mono"/>
                <a:sym typeface="Roboto Mono"/>
              </a:defRPr>
            </a:lvl9pPr>
          </a:lstStyle>
          <a:p/>
        </p:txBody>
      </p:sp>
      <p:sp>
        <p:nvSpPr>
          <p:cNvPr id="1037" name="Google Shape;1037;p162"/>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None/>
              <a:defRPr b="1">
                <a:solidFill>
                  <a:schemeClr val="lt1"/>
                </a:solidFill>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pic>
        <p:nvPicPr>
          <p:cNvPr id="1038" name="Google Shape;1038;p162"/>
          <p:cNvPicPr preferRelativeResize="0"/>
          <p:nvPr/>
        </p:nvPicPr>
        <p:blipFill rotWithShape="1">
          <a:blip r:embed="rId3">
            <a:alphaModFix/>
          </a:blip>
          <a:srcRect b="0" l="0" r="72595" t="0"/>
          <a:stretch/>
        </p:blipFill>
        <p:spPr>
          <a:xfrm>
            <a:off x="8623424" y="4831900"/>
            <a:ext cx="388274" cy="16425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itle and body normal #01 Blue">
  <p:cSld name="TITLE_ONLY_2">
    <p:spTree>
      <p:nvGrpSpPr>
        <p:cNvPr id="1039" name="Shape 1039"/>
        <p:cNvGrpSpPr/>
        <p:nvPr/>
      </p:nvGrpSpPr>
      <p:grpSpPr>
        <a:xfrm>
          <a:off x="0" y="0"/>
          <a:ext cx="0" cy="0"/>
          <a:chOff x="0" y="0"/>
          <a:chExt cx="0" cy="0"/>
        </a:xfrm>
      </p:grpSpPr>
      <p:sp>
        <p:nvSpPr>
          <p:cNvPr id="1040" name="Google Shape;1040;p163"/>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63"/>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63"/>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b="1" sz="1800"/>
            </a:lvl1pPr>
            <a:lvl2pPr lvl="1" rtl="0">
              <a:spcBef>
                <a:spcPts val="800"/>
              </a:spcBef>
              <a:spcAft>
                <a:spcPts val="0"/>
              </a:spcAft>
              <a:buSzPts val="1800"/>
              <a:buNone/>
              <a:defRPr sz="1800"/>
            </a:lvl2pPr>
            <a:lvl3pPr lvl="2" rtl="0">
              <a:spcBef>
                <a:spcPts val="800"/>
              </a:spcBef>
              <a:spcAft>
                <a:spcPts val="0"/>
              </a:spcAft>
              <a:buSzPts val="1800"/>
              <a:buNone/>
              <a:defRPr sz="1800"/>
            </a:lvl3pPr>
            <a:lvl4pPr lvl="3" rtl="0">
              <a:spcBef>
                <a:spcPts val="800"/>
              </a:spcBef>
              <a:spcAft>
                <a:spcPts val="0"/>
              </a:spcAft>
              <a:buSzPts val="1800"/>
              <a:buNone/>
              <a:defRPr sz="1800"/>
            </a:lvl4pPr>
            <a:lvl5pPr lvl="4" rtl="0">
              <a:spcBef>
                <a:spcPts val="800"/>
              </a:spcBef>
              <a:spcAft>
                <a:spcPts val="0"/>
              </a:spcAft>
              <a:buSzPts val="1800"/>
              <a:buNone/>
              <a:defRPr sz="1800"/>
            </a:lvl5pPr>
            <a:lvl6pPr lvl="5" rtl="0">
              <a:spcBef>
                <a:spcPts val="800"/>
              </a:spcBef>
              <a:spcAft>
                <a:spcPts val="0"/>
              </a:spcAft>
              <a:buSzPts val="1800"/>
              <a:buNone/>
              <a:defRPr sz="1800"/>
            </a:lvl6pPr>
            <a:lvl7pPr lvl="6" rtl="0">
              <a:spcBef>
                <a:spcPts val="800"/>
              </a:spcBef>
              <a:spcAft>
                <a:spcPts val="0"/>
              </a:spcAft>
              <a:buSzPts val="1800"/>
              <a:buNone/>
              <a:defRPr sz="1800"/>
            </a:lvl7pPr>
            <a:lvl8pPr lvl="7" rtl="0">
              <a:spcBef>
                <a:spcPts val="800"/>
              </a:spcBef>
              <a:spcAft>
                <a:spcPts val="0"/>
              </a:spcAft>
              <a:buSzPts val="1800"/>
              <a:buNone/>
              <a:defRPr sz="1800"/>
            </a:lvl8pPr>
            <a:lvl9pPr lvl="8" rtl="0">
              <a:spcBef>
                <a:spcPts val="800"/>
              </a:spcBef>
              <a:spcAft>
                <a:spcPts val="800"/>
              </a:spcAft>
              <a:buSzPts val="1800"/>
              <a:buNone/>
              <a:defRPr sz="1800"/>
            </a:lvl9pPr>
          </a:lstStyle>
          <a:p/>
        </p:txBody>
      </p:sp>
      <p:pic>
        <p:nvPicPr>
          <p:cNvPr id="1043" name="Google Shape;1043;p163"/>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1044" name="Google Shape;1044;p163"/>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One column text #01 Blue">
  <p:cSld name="ONE_COLUMN_TEXT_2">
    <p:spTree>
      <p:nvGrpSpPr>
        <p:cNvPr id="1045" name="Shape 1045"/>
        <p:cNvGrpSpPr/>
        <p:nvPr/>
      </p:nvGrpSpPr>
      <p:grpSpPr>
        <a:xfrm>
          <a:off x="0" y="0"/>
          <a:ext cx="0" cy="0"/>
          <a:chOff x="0" y="0"/>
          <a:chExt cx="0" cy="0"/>
        </a:xfrm>
      </p:grpSpPr>
      <p:sp>
        <p:nvSpPr>
          <p:cNvPr id="1046" name="Google Shape;1046;p164"/>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64"/>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64"/>
          <p:cNvSpPr txBox="1"/>
          <p:nvPr>
            <p:ph type="title"/>
          </p:nvPr>
        </p:nvSpPr>
        <p:spPr>
          <a:xfrm>
            <a:off x="226078" y="357800"/>
            <a:ext cx="2808000" cy="953400"/>
          </a:xfrm>
          <a:prstGeom prst="rect">
            <a:avLst/>
          </a:prstGeom>
        </p:spPr>
        <p:txBody>
          <a:bodyPr anchorCtr="0" anchor="t" bIns="91425" lIns="91425" spcFirstLastPara="1" rIns="91425" wrap="square" tIns="91425"/>
          <a:lstStyle>
            <a:lvl1pPr lvl="0" rtl="0">
              <a:spcBef>
                <a:spcPts val="0"/>
              </a:spcBef>
              <a:spcAft>
                <a:spcPts val="0"/>
              </a:spcAft>
              <a:buSzPts val="2400"/>
              <a:buNone/>
              <a:defRPr b="1" sz="2400"/>
            </a:lvl1pPr>
            <a:lvl2pPr lvl="1" rtl="0">
              <a:spcBef>
                <a:spcPts val="80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p:txBody>
      </p:sp>
      <p:sp>
        <p:nvSpPr>
          <p:cNvPr id="1049" name="Google Shape;1049;p164"/>
          <p:cNvSpPr txBox="1"/>
          <p:nvPr>
            <p:ph idx="1" type="body"/>
          </p:nvPr>
        </p:nvSpPr>
        <p:spPr>
          <a:xfrm>
            <a:off x="226075" y="1465800"/>
            <a:ext cx="2808000" cy="3163500"/>
          </a:xfrm>
          <a:prstGeom prst="rect">
            <a:avLst/>
          </a:prstGeom>
          <a:noFill/>
          <a:ln>
            <a:noFill/>
          </a:ln>
        </p:spPr>
        <p:txBody>
          <a:bodyPr anchorCtr="0" anchor="ctr"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1050" name="Google Shape;1050;p164"/>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 One column text #06 Charcoal">
  <p:cSld name="ONE_COLUMN_TEXT_1_1_1_1_1">
    <p:bg>
      <p:bgPr>
        <a:solidFill>
          <a:srgbClr val="4C4D4F"/>
        </a:solidFill>
      </p:bgPr>
    </p:bg>
    <p:spTree>
      <p:nvGrpSpPr>
        <p:cNvPr id="1051" name="Shape 1051"/>
        <p:cNvGrpSpPr/>
        <p:nvPr/>
      </p:nvGrpSpPr>
      <p:grpSpPr>
        <a:xfrm>
          <a:off x="0" y="0"/>
          <a:ext cx="0" cy="0"/>
          <a:chOff x="0" y="0"/>
          <a:chExt cx="0" cy="0"/>
        </a:xfrm>
      </p:grpSpPr>
      <p:sp>
        <p:nvSpPr>
          <p:cNvPr id="1052" name="Google Shape;1052;p165"/>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65"/>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65"/>
          <p:cNvSpPr txBox="1"/>
          <p:nvPr>
            <p:ph type="title"/>
          </p:nvPr>
        </p:nvSpPr>
        <p:spPr>
          <a:xfrm>
            <a:off x="226078" y="357800"/>
            <a:ext cx="2808000" cy="953400"/>
          </a:xfrm>
          <a:prstGeom prst="rect">
            <a:avLst/>
          </a:prstGeom>
        </p:spPr>
        <p:txBody>
          <a:bodyPr anchorCtr="0" anchor="t" bIns="91425" lIns="91425" spcFirstLastPara="1" rIns="91425" wrap="square" tIns="91425"/>
          <a:lstStyle>
            <a:lvl1pPr lvl="0" rtl="0">
              <a:spcBef>
                <a:spcPts val="0"/>
              </a:spcBef>
              <a:spcAft>
                <a:spcPts val="0"/>
              </a:spcAft>
              <a:buSzPts val="2400"/>
              <a:buNone/>
              <a:defRPr b="1" sz="2400"/>
            </a:lvl1pPr>
            <a:lvl2pPr lvl="1" rtl="0">
              <a:spcBef>
                <a:spcPts val="80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p:txBody>
      </p:sp>
      <p:sp>
        <p:nvSpPr>
          <p:cNvPr id="1055" name="Google Shape;1055;p165"/>
          <p:cNvSpPr txBox="1"/>
          <p:nvPr>
            <p:ph idx="1" type="body"/>
          </p:nvPr>
        </p:nvSpPr>
        <p:spPr>
          <a:xfrm>
            <a:off x="226075" y="1465800"/>
            <a:ext cx="2808000" cy="3163500"/>
          </a:xfrm>
          <a:prstGeom prst="rect">
            <a:avLst/>
          </a:prstGeom>
          <a:noFill/>
          <a:ln>
            <a:noFill/>
          </a:ln>
        </p:spPr>
        <p:txBody>
          <a:bodyPr anchorCtr="0" anchor="ctr"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1056" name="Google Shape;1056;p165"/>
          <p:cNvPicPr preferRelativeResize="0"/>
          <p:nvPr/>
        </p:nvPicPr>
        <p:blipFill>
          <a:blip r:embed="rId2">
            <a:alphaModFix amt="83000"/>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 Blank (Image)">
  <p:cSld name="BLANK_1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17"/>
          <p:cNvSpPr/>
          <p:nvPr/>
        </p:nvSpPr>
        <p:spPr>
          <a:xfrm>
            <a:off x="-75" y="0"/>
            <a:ext cx="9144000" cy="5143500"/>
          </a:xfrm>
          <a:prstGeom prst="rect">
            <a:avLst/>
          </a:prstGeom>
          <a:solidFill>
            <a:srgbClr val="000000">
              <a:alpha val="2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7"/>
          <p:cNvSpPr txBox="1"/>
          <p:nvPr>
            <p:ph type="title"/>
          </p:nvPr>
        </p:nvSpPr>
        <p:spPr>
          <a:xfrm>
            <a:off x="-150" y="250"/>
            <a:ext cx="9144000" cy="5143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1pPr>
            <a:lvl2pPr lvl="1"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2pPr>
            <a:lvl3pPr lvl="2"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3pPr>
            <a:lvl4pPr lvl="3"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4pPr>
            <a:lvl5pPr lvl="4"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5pPr>
            <a:lvl6pPr lvl="5"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6pPr>
            <a:lvl7pPr lvl="6"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7pPr>
            <a:lvl8pPr lvl="7" marR="0" rtl="0" algn="ctr">
              <a:lnSpc>
                <a:spcPct val="100000"/>
              </a:lnSpc>
              <a:spcBef>
                <a:spcPts val="800"/>
              </a:spcBef>
              <a:spcAft>
                <a:spcPts val="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8pPr>
            <a:lvl9pPr lvl="8" marR="0" rtl="0" algn="ctr">
              <a:lnSpc>
                <a:spcPct val="100000"/>
              </a:lnSpc>
              <a:spcBef>
                <a:spcPts val="800"/>
              </a:spcBef>
              <a:spcAft>
                <a:spcPts val="800"/>
              </a:spcAft>
              <a:buClr>
                <a:schemeClr val="dk1"/>
              </a:buClr>
              <a:buSzPts val="2400"/>
              <a:buFont typeface="Nunito Sans"/>
              <a:buNone/>
              <a:defRPr b="1" i="0" sz="3600" u="none" cap="none" strike="noStrike">
                <a:solidFill>
                  <a:srgbClr val="FFFFFF"/>
                </a:solidFill>
                <a:latin typeface="Nunito Sans"/>
                <a:ea typeface="Nunito Sans"/>
                <a:cs typeface="Nunito Sans"/>
                <a:sym typeface="Nunito Sans"/>
              </a:defRPr>
            </a:lvl9pPr>
          </a:lstStyle>
          <a:p/>
        </p:txBody>
      </p:sp>
      <p:pic>
        <p:nvPicPr>
          <p:cNvPr id="111" name="Google Shape;111;p17"/>
          <p:cNvPicPr preferRelativeResize="0"/>
          <p:nvPr/>
        </p:nvPicPr>
        <p:blipFill rotWithShape="1">
          <a:blip r:embed="rId3">
            <a:alphaModFix/>
          </a:blip>
          <a:srcRect b="0" l="0" r="0" t="0"/>
          <a:stretch/>
        </p:blipFill>
        <p:spPr>
          <a:xfrm>
            <a:off x="7845073" y="4880612"/>
            <a:ext cx="1136351" cy="13207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_1_1" showMasterSp="0" type="tx">
  <p:cSld name="TITLE_AND_BODY">
    <p:bg>
      <p:bgPr>
        <a:blipFill>
          <a:blip r:embed="rId2">
            <a:alphaModFix/>
          </a:blip>
          <a:stretch>
            <a:fillRect/>
          </a:stretch>
        </a:blipFill>
      </p:bgPr>
    </p:bg>
    <p:spTree>
      <p:nvGrpSpPr>
        <p:cNvPr id="1057" name="Shape 1057"/>
        <p:cNvGrpSpPr/>
        <p:nvPr/>
      </p:nvGrpSpPr>
      <p:grpSpPr>
        <a:xfrm>
          <a:off x="0" y="0"/>
          <a:ext cx="0" cy="0"/>
          <a:chOff x="0" y="0"/>
          <a:chExt cx="0" cy="0"/>
        </a:xfrm>
      </p:grpSpPr>
      <p:sp>
        <p:nvSpPr>
          <p:cNvPr id="1058" name="Google Shape;1058;p166"/>
          <p:cNvSpPr/>
          <p:nvPr/>
        </p:nvSpPr>
        <p:spPr>
          <a:xfrm>
            <a:off x="-75" y="0"/>
            <a:ext cx="9144000" cy="5143500"/>
          </a:xfrm>
          <a:prstGeom prst="rect">
            <a:avLst/>
          </a:prstGeom>
          <a:solidFill>
            <a:srgbClr val="000000">
              <a:alpha val="2588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059" name="Google Shape;1059;p166"/>
          <p:cNvSpPr txBox="1"/>
          <p:nvPr>
            <p:ph type="title"/>
          </p:nvPr>
        </p:nvSpPr>
        <p:spPr>
          <a:xfrm>
            <a:off x="-150" y="249"/>
            <a:ext cx="9144000" cy="5143500"/>
          </a:xfrm>
          <a:prstGeom prst="rect">
            <a:avLst/>
          </a:prstGeom>
          <a:noFill/>
          <a:ln>
            <a:noFill/>
          </a:ln>
        </p:spPr>
        <p:txBody>
          <a:bodyPr anchorCtr="0" anchor="ctr" bIns="91400" lIns="91400" spcFirstLastPara="1" rIns="91400" wrap="square" tIns="91400"/>
          <a:lstStyle>
            <a:lvl1pPr lvl="0" marR="0" rtl="0" algn="ctr">
              <a:lnSpc>
                <a:spcPct val="100000"/>
              </a:lnSpc>
              <a:spcBef>
                <a:spcPts val="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2pPr>
            <a:lvl3pPr lvl="2"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3pPr>
            <a:lvl4pPr lvl="3"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4pPr>
            <a:lvl5pPr lvl="4"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5pPr>
            <a:lvl6pPr lvl="5"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6pPr>
            <a:lvl7pPr lvl="6"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7pPr>
            <a:lvl8pPr lvl="7"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8pPr>
            <a:lvl9pPr lvl="8"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9pPr>
          </a:lstStyle>
          <a:p/>
        </p:txBody>
      </p:sp>
      <p:pic>
        <p:nvPicPr>
          <p:cNvPr descr="Image" id="1060" name="Google Shape;1060;p166"/>
          <p:cNvPicPr preferRelativeResize="0"/>
          <p:nvPr/>
        </p:nvPicPr>
        <p:blipFill rotWithShape="1">
          <a:blip r:embed="rId3">
            <a:alphaModFix/>
          </a:blip>
          <a:srcRect b="0" l="0" r="0" t="0"/>
          <a:stretch/>
        </p:blipFill>
        <p:spPr>
          <a:xfrm>
            <a:off x="7830994" y="4877208"/>
            <a:ext cx="1164510" cy="164282"/>
          </a:xfrm>
          <a:prstGeom prst="rect">
            <a:avLst/>
          </a:prstGeom>
          <a:noFill/>
          <a:ln>
            <a:noFill/>
          </a:ln>
        </p:spPr>
      </p:pic>
      <p:sp>
        <p:nvSpPr>
          <p:cNvPr id="1061" name="Google Shape;1061;p166"/>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showMasterSp="0">
  <p:cSld name="TITLE_1_1_1_1 2">
    <p:bg>
      <p:bgPr>
        <a:solidFill>
          <a:srgbClr val="EAEAEA"/>
        </a:solidFill>
      </p:bgPr>
    </p:bg>
    <p:spTree>
      <p:nvGrpSpPr>
        <p:cNvPr id="1062" name="Shape 1062"/>
        <p:cNvGrpSpPr/>
        <p:nvPr/>
      </p:nvGrpSpPr>
      <p:grpSpPr>
        <a:xfrm>
          <a:off x="0" y="0"/>
          <a:ext cx="0" cy="0"/>
          <a:chOff x="0" y="0"/>
          <a:chExt cx="0" cy="0"/>
        </a:xfrm>
      </p:grpSpPr>
      <p:sp>
        <p:nvSpPr>
          <p:cNvPr id="1063" name="Google Shape;1063;p167"/>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064" name="Google Shape;1064;p167"/>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2pPr>
            <a:lvl3pPr lvl="2"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3pPr>
            <a:lvl4pPr lvl="3"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4pPr>
            <a:lvl5pPr lvl="4"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5pPr>
            <a:lvl6pPr lvl="5"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6pPr>
            <a:lvl7pPr lvl="6"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7pPr>
            <a:lvl8pPr lvl="7"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8pPr>
            <a:lvl9pPr lvl="8" marR="0" rtl="0" algn="ctr">
              <a:lnSpc>
                <a:spcPct val="100000"/>
              </a:lnSpc>
              <a:spcBef>
                <a:spcPts val="0"/>
              </a:spcBef>
              <a:spcAft>
                <a:spcPts val="0"/>
              </a:spcAft>
              <a:buClr>
                <a:schemeClr val="accent5"/>
              </a:buClr>
              <a:buSzPts val="4800"/>
              <a:buFont typeface="Questrial"/>
              <a:buNone/>
              <a:defRPr b="0" i="0" sz="4800" u="none" cap="none" strike="noStrike">
                <a:solidFill>
                  <a:schemeClr val="accent5"/>
                </a:solidFill>
                <a:latin typeface="Questrial"/>
                <a:ea typeface="Questrial"/>
                <a:cs typeface="Questrial"/>
                <a:sym typeface="Questrial"/>
              </a:defRPr>
            </a:lvl9pPr>
          </a:lstStyle>
          <a:p/>
        </p:txBody>
      </p:sp>
      <p:pic>
        <p:nvPicPr>
          <p:cNvPr descr="Image" id="1065" name="Google Shape;1065;p167"/>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1066" name="Google Shape;1066;p167"/>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Green">
  <p:cSld name="Title Slide Green">
    <p:spTree>
      <p:nvGrpSpPr>
        <p:cNvPr id="1071" name="Shape 1071"/>
        <p:cNvGrpSpPr/>
        <p:nvPr/>
      </p:nvGrpSpPr>
      <p:grpSpPr>
        <a:xfrm>
          <a:off x="0" y="0"/>
          <a:ext cx="0" cy="0"/>
          <a:chOff x="0" y="0"/>
          <a:chExt cx="0" cy="0"/>
        </a:xfrm>
      </p:grpSpPr>
      <p:sp>
        <p:nvSpPr>
          <p:cNvPr id="1072" name="Google Shape;1072;p169"/>
          <p:cNvSpPr/>
          <p:nvPr/>
        </p:nvSpPr>
        <p:spPr>
          <a:xfrm>
            <a:off x="0" y="8885"/>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mw_logo_stacked_tagline_rev.eps" id="1073" name="Google Shape;1073;p169"/>
          <p:cNvPicPr preferRelativeResize="0"/>
          <p:nvPr/>
        </p:nvPicPr>
        <p:blipFill rotWithShape="1">
          <a:blip r:embed="rId2">
            <a:alphaModFix/>
          </a:blip>
          <a:srcRect b="0" l="0" r="0" t="0"/>
          <a:stretch/>
        </p:blipFill>
        <p:spPr>
          <a:xfrm>
            <a:off x="8172400" y="267494"/>
            <a:ext cx="728234" cy="431918"/>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Blue">
  <p:cSld name="Title and Content - Blue">
    <p:spTree>
      <p:nvGrpSpPr>
        <p:cNvPr id="1074" name="Shape 1074"/>
        <p:cNvGrpSpPr/>
        <p:nvPr/>
      </p:nvGrpSpPr>
      <p:grpSpPr>
        <a:xfrm>
          <a:off x="0" y="0"/>
          <a:ext cx="0" cy="0"/>
          <a:chOff x="0" y="0"/>
          <a:chExt cx="0" cy="0"/>
        </a:xfrm>
      </p:grpSpPr>
      <p:sp>
        <p:nvSpPr>
          <p:cNvPr id="1075" name="Google Shape;1075;p170"/>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26AFAD"/>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6" name="Google Shape;1076;p170"/>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077" name="Google Shape;1077;p170"/>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1078" name="Google Shape;1078;p170"/>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pic>
        <p:nvPicPr>
          <p:cNvPr descr="mw_logo_landscape_RGB.eps" id="1079" name="Google Shape;1079;p170"/>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080" name="Google Shape;1080;p170"/>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081" name="Google Shape;1081;p170"/>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Purple">
  <p:cSld name="Title and Content - Purple">
    <p:spTree>
      <p:nvGrpSpPr>
        <p:cNvPr id="1082" name="Shape 1082"/>
        <p:cNvGrpSpPr/>
        <p:nvPr/>
      </p:nvGrpSpPr>
      <p:grpSpPr>
        <a:xfrm>
          <a:off x="0" y="0"/>
          <a:ext cx="0" cy="0"/>
          <a:chOff x="0" y="0"/>
          <a:chExt cx="0" cy="0"/>
        </a:xfrm>
      </p:grpSpPr>
      <p:sp>
        <p:nvSpPr>
          <p:cNvPr id="1083" name="Google Shape;1083;p171"/>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4" name="Google Shape;1084;p171"/>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085" name="Google Shape;1085;p171"/>
          <p:cNvCxnSpPr/>
          <p:nvPr/>
        </p:nvCxnSpPr>
        <p:spPr>
          <a:xfrm>
            <a:off x="323528" y="465516"/>
            <a:ext cx="7344900" cy="0"/>
          </a:xfrm>
          <a:prstGeom prst="straightConnector1">
            <a:avLst/>
          </a:prstGeom>
          <a:noFill/>
          <a:ln cap="flat" cmpd="sng" w="28575">
            <a:solidFill>
              <a:schemeClr val="accent3"/>
            </a:solidFill>
            <a:prstDash val="solid"/>
            <a:miter lim="800000"/>
            <a:headEnd len="sm" w="sm" type="none"/>
            <a:tailEnd len="sm" w="sm" type="none"/>
          </a:ln>
        </p:spPr>
      </p:cxnSp>
      <p:cxnSp>
        <p:nvCxnSpPr>
          <p:cNvPr id="1086" name="Google Shape;1086;p171"/>
          <p:cNvCxnSpPr/>
          <p:nvPr/>
        </p:nvCxnSpPr>
        <p:spPr>
          <a:xfrm>
            <a:off x="7812360" y="465516"/>
            <a:ext cx="840900" cy="0"/>
          </a:xfrm>
          <a:prstGeom prst="straightConnector1">
            <a:avLst/>
          </a:prstGeom>
          <a:noFill/>
          <a:ln cap="flat" cmpd="sng" w="28575">
            <a:solidFill>
              <a:schemeClr val="accent3"/>
            </a:solidFill>
            <a:prstDash val="solid"/>
            <a:miter lim="800000"/>
            <a:headEnd len="sm" w="sm" type="none"/>
            <a:tailEnd len="sm" w="sm" type="none"/>
          </a:ln>
        </p:spPr>
      </p:cxnSp>
      <p:pic>
        <p:nvPicPr>
          <p:cNvPr descr="mw_logo_landscape_RGB.eps" id="1087" name="Google Shape;1087;p171"/>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088" name="Google Shape;1088;p171"/>
          <p:cNvSpPr/>
          <p:nvPr/>
        </p:nvSpPr>
        <p:spPr>
          <a:xfrm>
            <a:off x="179513" y="4803998"/>
            <a:ext cx="288000" cy="252000"/>
          </a:xfrm>
          <a:prstGeom prst="ellipse">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089" name="Google Shape;1089;p171"/>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Yellow">
  <p:cSld name="Title and Content - Yellow">
    <p:spTree>
      <p:nvGrpSpPr>
        <p:cNvPr id="1090" name="Shape 1090"/>
        <p:cNvGrpSpPr/>
        <p:nvPr/>
      </p:nvGrpSpPr>
      <p:grpSpPr>
        <a:xfrm>
          <a:off x="0" y="0"/>
          <a:ext cx="0" cy="0"/>
          <a:chOff x="0" y="0"/>
          <a:chExt cx="0" cy="0"/>
        </a:xfrm>
      </p:grpSpPr>
      <p:sp>
        <p:nvSpPr>
          <p:cNvPr id="1091" name="Google Shape;1091;p172"/>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2" name="Google Shape;1092;p172"/>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093" name="Google Shape;1093;p172"/>
          <p:cNvCxnSpPr/>
          <p:nvPr/>
        </p:nvCxnSpPr>
        <p:spPr>
          <a:xfrm>
            <a:off x="323528" y="465516"/>
            <a:ext cx="7344900" cy="0"/>
          </a:xfrm>
          <a:prstGeom prst="straightConnector1">
            <a:avLst/>
          </a:prstGeom>
          <a:noFill/>
          <a:ln cap="flat" cmpd="sng" w="28575">
            <a:solidFill>
              <a:schemeClr val="accent4"/>
            </a:solidFill>
            <a:prstDash val="solid"/>
            <a:miter lim="800000"/>
            <a:headEnd len="sm" w="sm" type="none"/>
            <a:tailEnd len="sm" w="sm" type="none"/>
          </a:ln>
        </p:spPr>
      </p:cxnSp>
      <p:cxnSp>
        <p:nvCxnSpPr>
          <p:cNvPr id="1094" name="Google Shape;1094;p172"/>
          <p:cNvCxnSpPr/>
          <p:nvPr/>
        </p:nvCxnSpPr>
        <p:spPr>
          <a:xfrm>
            <a:off x="7812360" y="465516"/>
            <a:ext cx="840900" cy="0"/>
          </a:xfrm>
          <a:prstGeom prst="straightConnector1">
            <a:avLst/>
          </a:prstGeom>
          <a:noFill/>
          <a:ln cap="flat" cmpd="sng" w="28575">
            <a:solidFill>
              <a:schemeClr val="accent4"/>
            </a:solidFill>
            <a:prstDash val="solid"/>
            <a:miter lim="800000"/>
            <a:headEnd len="sm" w="sm" type="none"/>
            <a:tailEnd len="sm" w="sm" type="none"/>
          </a:ln>
        </p:spPr>
      </p:cxnSp>
      <p:pic>
        <p:nvPicPr>
          <p:cNvPr descr="mw_logo_landscape_RGB.eps" id="1095" name="Google Shape;1095;p172"/>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096" name="Google Shape;1096;p172"/>
          <p:cNvSpPr/>
          <p:nvPr/>
        </p:nvSpPr>
        <p:spPr>
          <a:xfrm>
            <a:off x="179513" y="4803998"/>
            <a:ext cx="288000" cy="252000"/>
          </a:xfrm>
          <a:prstGeom prst="ellipse">
            <a:avLst/>
          </a:prstGeom>
          <a:solidFill>
            <a:srgbClr val="FFBC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097" name="Google Shape;1097;p172"/>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Green">
  <p:cSld name="Title and Content Green">
    <p:spTree>
      <p:nvGrpSpPr>
        <p:cNvPr id="1098" name="Shape 1098"/>
        <p:cNvGrpSpPr/>
        <p:nvPr/>
      </p:nvGrpSpPr>
      <p:grpSpPr>
        <a:xfrm>
          <a:off x="0" y="0"/>
          <a:ext cx="0" cy="0"/>
          <a:chOff x="0" y="0"/>
          <a:chExt cx="0" cy="0"/>
        </a:xfrm>
      </p:grpSpPr>
      <p:sp>
        <p:nvSpPr>
          <p:cNvPr id="1099" name="Google Shape;1099;p173"/>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00CA9B"/>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0" name="Google Shape;1100;p173"/>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101" name="Google Shape;1101;p173"/>
          <p:cNvCxnSpPr/>
          <p:nvPr/>
        </p:nvCxnSpPr>
        <p:spPr>
          <a:xfrm>
            <a:off x="323528" y="465516"/>
            <a:ext cx="7344900" cy="0"/>
          </a:xfrm>
          <a:prstGeom prst="straightConnector1">
            <a:avLst/>
          </a:prstGeom>
          <a:noFill/>
          <a:ln cap="flat" cmpd="sng" w="28575">
            <a:solidFill>
              <a:srgbClr val="00CA9B"/>
            </a:solidFill>
            <a:prstDash val="solid"/>
            <a:miter lim="800000"/>
            <a:headEnd len="sm" w="sm" type="none"/>
            <a:tailEnd len="sm" w="sm" type="none"/>
          </a:ln>
        </p:spPr>
      </p:cxnSp>
      <p:cxnSp>
        <p:nvCxnSpPr>
          <p:cNvPr id="1102" name="Google Shape;1102;p173"/>
          <p:cNvCxnSpPr/>
          <p:nvPr/>
        </p:nvCxnSpPr>
        <p:spPr>
          <a:xfrm>
            <a:off x="7812360" y="465516"/>
            <a:ext cx="840900" cy="0"/>
          </a:xfrm>
          <a:prstGeom prst="straightConnector1">
            <a:avLst/>
          </a:prstGeom>
          <a:noFill/>
          <a:ln cap="flat" cmpd="sng" w="28575">
            <a:solidFill>
              <a:srgbClr val="00CA9B"/>
            </a:solidFill>
            <a:prstDash val="solid"/>
            <a:miter lim="800000"/>
            <a:headEnd len="sm" w="sm" type="none"/>
            <a:tailEnd len="sm" w="sm" type="none"/>
          </a:ln>
        </p:spPr>
      </p:cxnSp>
      <p:pic>
        <p:nvPicPr>
          <p:cNvPr descr="mw_logo_landscape_RGB.eps" id="1103" name="Google Shape;1103;p173"/>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104" name="Google Shape;1104;p173"/>
          <p:cNvSpPr/>
          <p:nvPr/>
        </p:nvSpPr>
        <p:spPr>
          <a:xfrm>
            <a:off x="179513" y="4803998"/>
            <a:ext cx="288000" cy="252000"/>
          </a:xfrm>
          <a:prstGeom prst="ellipse">
            <a:avLst/>
          </a:prstGeom>
          <a:solidFill>
            <a:srgbClr val="00CA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105" name="Google Shape;1105;p173"/>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Orange">
  <p:cSld name="Title and Content - Orange">
    <p:spTree>
      <p:nvGrpSpPr>
        <p:cNvPr id="1106" name="Shape 1106"/>
        <p:cNvGrpSpPr/>
        <p:nvPr/>
      </p:nvGrpSpPr>
      <p:grpSpPr>
        <a:xfrm>
          <a:off x="0" y="0"/>
          <a:ext cx="0" cy="0"/>
          <a:chOff x="0" y="0"/>
          <a:chExt cx="0" cy="0"/>
        </a:xfrm>
      </p:grpSpPr>
      <p:sp>
        <p:nvSpPr>
          <p:cNvPr id="1107" name="Google Shape;1107;p174"/>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FF6600"/>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8" name="Google Shape;1108;p174"/>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109" name="Google Shape;1109;p174"/>
          <p:cNvCxnSpPr/>
          <p:nvPr/>
        </p:nvCxnSpPr>
        <p:spPr>
          <a:xfrm>
            <a:off x="323528" y="465516"/>
            <a:ext cx="7344900" cy="0"/>
          </a:xfrm>
          <a:prstGeom prst="straightConnector1">
            <a:avLst/>
          </a:prstGeom>
          <a:noFill/>
          <a:ln cap="flat" cmpd="sng" w="28575">
            <a:solidFill>
              <a:srgbClr val="FF6600"/>
            </a:solidFill>
            <a:prstDash val="solid"/>
            <a:miter lim="800000"/>
            <a:headEnd len="sm" w="sm" type="none"/>
            <a:tailEnd len="sm" w="sm" type="none"/>
          </a:ln>
        </p:spPr>
      </p:cxnSp>
      <p:cxnSp>
        <p:nvCxnSpPr>
          <p:cNvPr id="1110" name="Google Shape;1110;p174"/>
          <p:cNvCxnSpPr/>
          <p:nvPr/>
        </p:nvCxnSpPr>
        <p:spPr>
          <a:xfrm>
            <a:off x="7812360" y="465516"/>
            <a:ext cx="840900" cy="0"/>
          </a:xfrm>
          <a:prstGeom prst="straightConnector1">
            <a:avLst/>
          </a:prstGeom>
          <a:noFill/>
          <a:ln cap="flat" cmpd="sng" w="28575">
            <a:solidFill>
              <a:srgbClr val="FF6600"/>
            </a:solidFill>
            <a:prstDash val="solid"/>
            <a:miter lim="800000"/>
            <a:headEnd len="sm" w="sm" type="none"/>
            <a:tailEnd len="sm" w="sm" type="none"/>
          </a:ln>
        </p:spPr>
      </p:cxnSp>
      <p:pic>
        <p:nvPicPr>
          <p:cNvPr descr="mw_logo_landscape_RGB.eps" id="1111" name="Google Shape;1111;p174"/>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112" name="Google Shape;1112;p174"/>
          <p:cNvSpPr/>
          <p:nvPr/>
        </p:nvSpPr>
        <p:spPr>
          <a:xfrm>
            <a:off x="179513" y="4803998"/>
            <a:ext cx="288000" cy="252000"/>
          </a:xfrm>
          <a:prstGeom prst="ellipse">
            <a:avLst/>
          </a:prstGeom>
          <a:solidFill>
            <a:srgbClr val="FF62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113" name="Google Shape;1113;p174"/>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i="0" sz="1000" u="none" cap="none" strike="noStrike">
                <a:solidFill>
                  <a:schemeClr val="lt1"/>
                </a:solidFill>
                <a:latin typeface="Calibri"/>
                <a:ea typeface="Calibri"/>
                <a:cs typeface="Calibri"/>
                <a:sym typeface="Calibri"/>
              </a:defRPr>
            </a:lvl1pPr>
            <a:lvl2pPr indent="0" lvl="1" marL="0" marR="0" rtl="0" algn="ctr">
              <a:spcBef>
                <a:spcPts val="0"/>
              </a:spcBef>
              <a:buNone/>
              <a:defRPr b="1" i="0" sz="1000" u="none" cap="none" strike="noStrike">
                <a:solidFill>
                  <a:schemeClr val="lt1"/>
                </a:solidFill>
                <a:latin typeface="Calibri"/>
                <a:ea typeface="Calibri"/>
                <a:cs typeface="Calibri"/>
                <a:sym typeface="Calibri"/>
              </a:defRPr>
            </a:lvl2pPr>
            <a:lvl3pPr indent="0" lvl="2" marL="0" marR="0" rtl="0" algn="ctr">
              <a:spcBef>
                <a:spcPts val="0"/>
              </a:spcBef>
              <a:buNone/>
              <a:defRPr b="1" i="0" sz="1000" u="none" cap="none" strike="noStrike">
                <a:solidFill>
                  <a:schemeClr val="lt1"/>
                </a:solidFill>
                <a:latin typeface="Calibri"/>
                <a:ea typeface="Calibri"/>
                <a:cs typeface="Calibri"/>
                <a:sym typeface="Calibri"/>
              </a:defRPr>
            </a:lvl3pPr>
            <a:lvl4pPr indent="0" lvl="3" marL="0" marR="0" rtl="0" algn="ctr">
              <a:spcBef>
                <a:spcPts val="0"/>
              </a:spcBef>
              <a:buNone/>
              <a:defRPr b="1" i="0" sz="1000" u="none" cap="none" strike="noStrike">
                <a:solidFill>
                  <a:schemeClr val="lt1"/>
                </a:solidFill>
                <a:latin typeface="Calibri"/>
                <a:ea typeface="Calibri"/>
                <a:cs typeface="Calibri"/>
                <a:sym typeface="Calibri"/>
              </a:defRPr>
            </a:lvl4pPr>
            <a:lvl5pPr indent="0" lvl="4" marL="0" marR="0" rtl="0" algn="ctr">
              <a:spcBef>
                <a:spcPts val="0"/>
              </a:spcBef>
              <a:buNone/>
              <a:defRPr b="1" i="0" sz="1000" u="none" cap="none" strike="noStrike">
                <a:solidFill>
                  <a:schemeClr val="lt1"/>
                </a:solidFill>
                <a:latin typeface="Calibri"/>
                <a:ea typeface="Calibri"/>
                <a:cs typeface="Calibri"/>
                <a:sym typeface="Calibri"/>
              </a:defRPr>
            </a:lvl5pPr>
            <a:lvl6pPr indent="0" lvl="5" marL="0" marR="0" rtl="0" algn="ctr">
              <a:spcBef>
                <a:spcPts val="0"/>
              </a:spcBef>
              <a:buNone/>
              <a:defRPr b="1" i="0" sz="1000" u="none" cap="none" strike="noStrike">
                <a:solidFill>
                  <a:schemeClr val="lt1"/>
                </a:solidFill>
                <a:latin typeface="Calibri"/>
                <a:ea typeface="Calibri"/>
                <a:cs typeface="Calibri"/>
                <a:sym typeface="Calibri"/>
              </a:defRPr>
            </a:lvl6pPr>
            <a:lvl7pPr indent="0" lvl="6" marL="0" marR="0" rtl="0" algn="ctr">
              <a:spcBef>
                <a:spcPts val="0"/>
              </a:spcBef>
              <a:buNone/>
              <a:defRPr b="1" i="0" sz="1000" u="none" cap="none" strike="noStrike">
                <a:solidFill>
                  <a:schemeClr val="lt1"/>
                </a:solidFill>
                <a:latin typeface="Calibri"/>
                <a:ea typeface="Calibri"/>
                <a:cs typeface="Calibri"/>
                <a:sym typeface="Calibri"/>
              </a:defRPr>
            </a:lvl7pPr>
            <a:lvl8pPr indent="0" lvl="7" marL="0" marR="0" rtl="0" algn="ctr">
              <a:spcBef>
                <a:spcPts val="0"/>
              </a:spcBef>
              <a:buNone/>
              <a:defRPr b="1" i="0" sz="1000" u="none" cap="none" strike="noStrike">
                <a:solidFill>
                  <a:schemeClr val="lt1"/>
                </a:solidFill>
                <a:latin typeface="Calibri"/>
                <a:ea typeface="Calibri"/>
                <a:cs typeface="Calibri"/>
                <a:sym typeface="Calibri"/>
              </a:defRPr>
            </a:lvl8pPr>
            <a:lvl9pPr indent="0" lvl="8" marL="0" marR="0" rtl="0" algn="ctr">
              <a:spcBef>
                <a:spcPts val="0"/>
              </a:spcBef>
              <a:buNone/>
              <a:defRPr b="1" i="0" sz="10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114" name="Shape 1114"/>
        <p:cNvGrpSpPr/>
        <p:nvPr/>
      </p:nvGrpSpPr>
      <p:grpSpPr>
        <a:xfrm>
          <a:off x="0" y="0"/>
          <a:ext cx="0" cy="0"/>
          <a:chOff x="0" y="0"/>
          <a:chExt cx="0" cy="0"/>
        </a:xfrm>
      </p:grpSpPr>
      <p:sp>
        <p:nvSpPr>
          <p:cNvPr id="1115" name="Google Shape;1115;p175"/>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116" name="Google Shape;1116;p175"/>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1117" name="Google Shape;1117;p175"/>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pic>
        <p:nvPicPr>
          <p:cNvPr descr="mw_logo_landscape_RGB.eps" id="1118" name="Google Shape;1118;p175"/>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119" name="Google Shape;1119;p175"/>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120" name="Google Shape;1120;p175"/>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age">
  <p:cSld name="Blank Page">
    <p:spTree>
      <p:nvGrpSpPr>
        <p:cNvPr id="1121" name="Shape 1121"/>
        <p:cNvGrpSpPr/>
        <p:nvPr/>
      </p:nvGrpSpPr>
      <p:grpSpPr>
        <a:xfrm>
          <a:off x="0" y="0"/>
          <a:ext cx="0" cy="0"/>
          <a:chOff x="0" y="0"/>
          <a:chExt cx="0" cy="0"/>
        </a:xfrm>
      </p:grpSpPr>
      <p:pic>
        <p:nvPicPr>
          <p:cNvPr descr="mw_logo_landscape_RGB.eps" id="1122" name="Google Shape;1122;p176"/>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123" name="Google Shape;1123;p176"/>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124" name="Google Shape;1124;p176"/>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Image title slide">
  <p:cSld name="TITLE_2">
    <p:bg>
      <p:bgPr>
        <a:blipFill>
          <a:blip r:embed="rId2">
            <a:alphaModFix/>
          </a:blip>
          <a:stretch>
            <a:fillRect/>
          </a:stretch>
        </a:blipFill>
      </p:bgPr>
    </p:bg>
    <p:spTree>
      <p:nvGrpSpPr>
        <p:cNvPr id="112" name="Shape 112"/>
        <p:cNvGrpSpPr/>
        <p:nvPr/>
      </p:nvGrpSpPr>
      <p:grpSpPr>
        <a:xfrm>
          <a:off x="0" y="0"/>
          <a:ext cx="0" cy="0"/>
          <a:chOff x="0" y="0"/>
          <a:chExt cx="0" cy="0"/>
        </a:xfrm>
      </p:grpSpPr>
      <p:pic>
        <p:nvPicPr>
          <p:cNvPr descr="DSC_0786.JPG" id="113" name="Google Shape;113;p18"/>
          <p:cNvPicPr preferRelativeResize="0"/>
          <p:nvPr/>
        </p:nvPicPr>
        <p:blipFill rotWithShape="1">
          <a:blip r:embed="rId3">
            <a:alphaModFix/>
          </a:blip>
          <a:srcRect b="15397" l="0" r="0" t="0"/>
          <a:stretch/>
        </p:blipFill>
        <p:spPr>
          <a:xfrm>
            <a:off x="0" y="-425"/>
            <a:ext cx="9144000" cy="5143499"/>
          </a:xfrm>
          <a:prstGeom prst="rect">
            <a:avLst/>
          </a:prstGeom>
          <a:noFill/>
          <a:ln>
            <a:noFill/>
          </a:ln>
        </p:spPr>
      </p:pic>
      <p:sp>
        <p:nvSpPr>
          <p:cNvPr id="114" name="Google Shape;114;p18"/>
          <p:cNvSpPr/>
          <p:nvPr/>
        </p:nvSpPr>
        <p:spPr>
          <a:xfrm>
            <a:off x="-3600" y="0"/>
            <a:ext cx="9151200" cy="5143500"/>
          </a:xfrm>
          <a:prstGeom prst="rect">
            <a:avLst/>
          </a:prstGeom>
          <a:solidFill>
            <a:srgbClr val="28BBBB">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8"/>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8"/>
          <p:cNvSpPr/>
          <p:nvPr/>
        </p:nvSpPr>
        <p:spPr>
          <a:xfrm flipH="1">
            <a:off x="8246400" y="4245875"/>
            <a:ext cx="897600" cy="897600"/>
          </a:xfrm>
          <a:prstGeom prst="round1Rect">
            <a:avLst>
              <a:gd fmla="val 16667" name="adj"/>
            </a:avLst>
          </a:prstGeom>
          <a:solidFill>
            <a:schemeClr val="lt1">
              <a:alpha val="6784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8"/>
          <p:cNvSpPr txBox="1"/>
          <p:nvPr>
            <p:ph type="ctrTitle"/>
          </p:nvPr>
        </p:nvSpPr>
        <p:spPr>
          <a:xfrm>
            <a:off x="390525" y="1819275"/>
            <a:ext cx="8222100" cy="933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4800"/>
              <a:buFont typeface="Nunito Sans"/>
              <a:buNone/>
              <a:defRPr b="1" i="0" sz="4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2pPr>
            <a:lvl3pPr lvl="2"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3pPr>
            <a:lvl4pPr lvl="3"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4pPr>
            <a:lvl5pPr lvl="4"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5pPr>
            <a:lvl6pPr lvl="5"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6pPr>
            <a:lvl7pPr lvl="6"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7pPr>
            <a:lvl8pPr lvl="7" marR="0" rtl="0" algn="l">
              <a:lnSpc>
                <a:spcPct val="100000"/>
              </a:lnSpc>
              <a:spcBef>
                <a:spcPts val="800"/>
              </a:spcBef>
              <a:spcAft>
                <a:spcPts val="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8pPr>
            <a:lvl9pPr lvl="8" marR="0" rtl="0" algn="l">
              <a:lnSpc>
                <a:spcPct val="100000"/>
              </a:lnSpc>
              <a:spcBef>
                <a:spcPts val="800"/>
              </a:spcBef>
              <a:spcAft>
                <a:spcPts val="800"/>
              </a:spcAft>
              <a:buClr>
                <a:schemeClr val="dk1"/>
              </a:buClr>
              <a:buSzPts val="4800"/>
              <a:buFont typeface="Roboto Mono"/>
              <a:buNone/>
              <a:defRPr b="1" i="0" sz="4800" u="none" cap="none" strike="noStrike">
                <a:solidFill>
                  <a:schemeClr val="dk1"/>
                </a:solidFill>
                <a:latin typeface="Roboto Mono"/>
                <a:ea typeface="Roboto Mono"/>
                <a:cs typeface="Roboto Mono"/>
                <a:sym typeface="Roboto Mono"/>
              </a:defRPr>
            </a:lvl9pPr>
          </a:lstStyle>
          <a:p/>
        </p:txBody>
      </p:sp>
      <p:sp>
        <p:nvSpPr>
          <p:cNvPr id="118" name="Google Shape;118;p18"/>
          <p:cNvSpPr txBox="1"/>
          <p:nvPr>
            <p:ph idx="1" type="subTitle"/>
          </p:nvPr>
        </p:nvSpPr>
        <p:spPr>
          <a:xfrm>
            <a:off x="390525" y="2676680"/>
            <a:ext cx="8222100" cy="432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lt1"/>
              </a:buClr>
              <a:buSzPts val="1400"/>
              <a:buFont typeface="Questrial"/>
              <a:buNone/>
              <a:defRPr b="1" i="0" sz="1400" u="none" cap="none" strike="noStrike">
                <a:solidFill>
                  <a:schemeClr val="lt1"/>
                </a:solidFill>
                <a:latin typeface="Questrial"/>
                <a:ea typeface="Questrial"/>
                <a:cs typeface="Questrial"/>
                <a:sym typeface="Questrial"/>
              </a:defRPr>
            </a:lvl1pPr>
            <a:lvl2pPr lvl="1"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2pPr>
            <a:lvl3pPr lvl="2"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3pPr>
            <a:lvl4pPr lvl="3"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4pPr>
            <a:lvl5pPr lvl="4"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5pPr>
            <a:lvl6pPr lvl="5"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6pPr>
            <a:lvl7pPr lvl="6"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7pPr>
            <a:lvl8pPr lvl="7"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8pPr>
            <a:lvl9pPr lvl="8" marR="0" rtl="0" algn="l">
              <a:lnSpc>
                <a:spcPct val="100000"/>
              </a:lnSpc>
              <a:spcBef>
                <a:spcPts val="0"/>
              </a:spcBef>
              <a:spcAft>
                <a:spcPts val="0"/>
              </a:spcAft>
              <a:buClr>
                <a:schemeClr val="lt1"/>
              </a:buClr>
              <a:buSzPts val="1800"/>
              <a:buFont typeface="Questrial"/>
              <a:buNone/>
              <a:defRPr b="1" i="0" sz="1800" u="none" cap="none" strike="noStrike">
                <a:solidFill>
                  <a:schemeClr val="lt1"/>
                </a:solidFill>
                <a:latin typeface="Questrial"/>
                <a:ea typeface="Questrial"/>
                <a:cs typeface="Questrial"/>
                <a:sym typeface="Questrial"/>
              </a:defRPr>
            </a:lvl9pPr>
          </a:lstStyle>
          <a:p/>
        </p:txBody>
      </p:sp>
      <p:pic>
        <p:nvPicPr>
          <p:cNvPr id="119" name="Google Shape;119;p18"/>
          <p:cNvPicPr preferRelativeResize="0"/>
          <p:nvPr/>
        </p:nvPicPr>
        <p:blipFill rotWithShape="1">
          <a:blip r:embed="rId4">
            <a:alphaModFix/>
          </a:blip>
          <a:srcRect b="0" l="0" r="72595" t="0"/>
          <a:stretch/>
        </p:blipFill>
        <p:spPr>
          <a:xfrm>
            <a:off x="8623424" y="4831900"/>
            <a:ext cx="388274" cy="16425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Green">
  <p:cSld name="2_Title Slide Green">
    <p:spTree>
      <p:nvGrpSpPr>
        <p:cNvPr id="1125" name="Shape 1125"/>
        <p:cNvGrpSpPr/>
        <p:nvPr/>
      </p:nvGrpSpPr>
      <p:grpSpPr>
        <a:xfrm>
          <a:off x="0" y="0"/>
          <a:ext cx="0" cy="0"/>
          <a:chOff x="0" y="0"/>
          <a:chExt cx="0" cy="0"/>
        </a:xfrm>
      </p:grpSpPr>
      <p:sp>
        <p:nvSpPr>
          <p:cNvPr id="1126" name="Google Shape;1126;p177"/>
          <p:cNvSpPr/>
          <p:nvPr/>
        </p:nvSpPr>
        <p:spPr>
          <a:xfrm>
            <a:off x="0" y="8885"/>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27" name="Google Shape;1127;p177"/>
          <p:cNvCxnSpPr/>
          <p:nvPr/>
        </p:nvCxnSpPr>
        <p:spPr>
          <a:xfrm>
            <a:off x="1283368"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28" name="Google Shape;1128;p177"/>
          <p:cNvCxnSpPr/>
          <p:nvPr/>
        </p:nvCxnSpPr>
        <p:spPr>
          <a:xfrm>
            <a:off x="1283368" y="4255169"/>
            <a:ext cx="6577200" cy="0"/>
          </a:xfrm>
          <a:prstGeom prst="straightConnector1">
            <a:avLst/>
          </a:prstGeom>
          <a:noFill/>
          <a:ln cap="flat" cmpd="sng" w="12700">
            <a:solidFill>
              <a:schemeClr val="lt1"/>
            </a:solidFill>
            <a:prstDash val="solid"/>
            <a:miter lim="800000"/>
            <a:headEnd len="sm" w="sm" type="none"/>
            <a:tailEnd len="sm" w="sm" type="none"/>
          </a:ln>
        </p:spPr>
      </p:cxnSp>
      <p:pic>
        <p:nvPicPr>
          <p:cNvPr descr="mw_logo_stacked_tagline_rev.eps" id="1129" name="Google Shape;1129;p177"/>
          <p:cNvPicPr preferRelativeResize="0"/>
          <p:nvPr/>
        </p:nvPicPr>
        <p:blipFill rotWithShape="1">
          <a:blip r:embed="rId2">
            <a:alphaModFix/>
          </a:blip>
          <a:srcRect b="0" l="0" r="0" t="0"/>
          <a:stretch/>
        </p:blipFill>
        <p:spPr>
          <a:xfrm>
            <a:off x="8172400" y="267494"/>
            <a:ext cx="728234" cy="431918"/>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Green" type="title">
  <p:cSld name="TITLE">
    <p:spTree>
      <p:nvGrpSpPr>
        <p:cNvPr id="1130" name="Shape 1130"/>
        <p:cNvGrpSpPr/>
        <p:nvPr/>
      </p:nvGrpSpPr>
      <p:grpSpPr>
        <a:xfrm>
          <a:off x="0" y="0"/>
          <a:ext cx="0" cy="0"/>
          <a:chOff x="0" y="0"/>
          <a:chExt cx="0" cy="0"/>
        </a:xfrm>
      </p:grpSpPr>
      <p:sp>
        <p:nvSpPr>
          <p:cNvPr id="1131" name="Google Shape;1131;p178"/>
          <p:cNvSpPr/>
          <p:nvPr/>
        </p:nvSpPr>
        <p:spPr>
          <a:xfrm>
            <a:off x="0" y="0"/>
            <a:ext cx="9144000" cy="5143500"/>
          </a:xfrm>
          <a:prstGeom prst="rect">
            <a:avLst/>
          </a:prstGeom>
          <a:solidFill>
            <a:srgbClr val="26AFAD"/>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2" name="Google Shape;1132;p178"/>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33" name="Google Shape;1133;p178"/>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34" name="Google Shape;1134;p178"/>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35" name="Google Shape;1135;p178"/>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1136" name="Google Shape;1136;p178"/>
          <p:cNvSpPr txBox="1"/>
          <p:nvPr>
            <p:ph idx="10" type="dt"/>
          </p:nvPr>
        </p:nvSpPr>
        <p:spPr>
          <a:xfrm>
            <a:off x="446505" y="3965158"/>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1" sz="1400">
                <a:solidFill>
                  <a:srgbClr val="FFFFFF"/>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1137" name="Google Shape;1137;p178"/>
          <p:cNvPicPr preferRelativeResize="0"/>
          <p:nvPr/>
        </p:nvPicPr>
        <p:blipFill rotWithShape="1">
          <a:blip r:embed="rId2">
            <a:alphaModFix/>
          </a:blip>
          <a:srcRect b="0" l="0" r="0" t="0"/>
          <a:stretch/>
        </p:blipFill>
        <p:spPr>
          <a:xfrm>
            <a:off x="7811913" y="195486"/>
            <a:ext cx="1076965" cy="638753"/>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Green">
  <p:cSld name="Section Header Green">
    <p:spTree>
      <p:nvGrpSpPr>
        <p:cNvPr id="1138" name="Shape 1138"/>
        <p:cNvGrpSpPr/>
        <p:nvPr/>
      </p:nvGrpSpPr>
      <p:grpSpPr>
        <a:xfrm>
          <a:off x="0" y="0"/>
          <a:ext cx="0" cy="0"/>
          <a:chOff x="0" y="0"/>
          <a:chExt cx="0" cy="0"/>
        </a:xfrm>
      </p:grpSpPr>
      <p:sp>
        <p:nvSpPr>
          <p:cNvPr id="1139" name="Google Shape;1139;p179"/>
          <p:cNvSpPr/>
          <p:nvPr/>
        </p:nvSpPr>
        <p:spPr>
          <a:xfrm>
            <a:off x="0" y="0"/>
            <a:ext cx="9144000" cy="5143500"/>
          </a:xfrm>
          <a:prstGeom prst="rect">
            <a:avLst/>
          </a:prstGeom>
          <a:solidFill>
            <a:srgbClr val="C4F4F4"/>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179"/>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26AFAD"/>
              </a:buClr>
              <a:buSzPts val="3200"/>
              <a:buFont typeface="Arial"/>
              <a:buNone/>
              <a:defRPr b="0" i="0" sz="3200" u="none" cap="none" strike="noStrike">
                <a:solidFill>
                  <a:srgbClr val="26AFAD"/>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41" name="Google Shape;1141;p179"/>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rgbClr val="26AFAD"/>
              </a:buClr>
              <a:buSzPts val="2400"/>
              <a:buFont typeface="Arial"/>
              <a:buNone/>
              <a:defRPr b="0" i="0" sz="2400" u="none" cap="none" strike="noStrike">
                <a:solidFill>
                  <a:srgbClr val="26AFAD"/>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42" name="Google Shape;1142;p179"/>
          <p:cNvCxnSpPr/>
          <p:nvPr/>
        </p:nvCxnSpPr>
        <p:spPr>
          <a:xfrm>
            <a:off x="446505" y="1102895"/>
            <a:ext cx="6577200" cy="0"/>
          </a:xfrm>
          <a:prstGeom prst="straightConnector1">
            <a:avLst/>
          </a:prstGeom>
          <a:noFill/>
          <a:ln cap="flat" cmpd="sng" w="12700">
            <a:solidFill>
              <a:srgbClr val="26AFAD"/>
            </a:solidFill>
            <a:prstDash val="solid"/>
            <a:miter lim="800000"/>
            <a:headEnd len="sm" w="sm" type="none"/>
            <a:tailEnd len="sm" w="sm" type="none"/>
          </a:ln>
        </p:spPr>
      </p:cxnSp>
      <p:cxnSp>
        <p:nvCxnSpPr>
          <p:cNvPr id="1143" name="Google Shape;1143;p179"/>
          <p:cNvCxnSpPr/>
          <p:nvPr/>
        </p:nvCxnSpPr>
        <p:spPr>
          <a:xfrm>
            <a:off x="446505" y="3165816"/>
            <a:ext cx="6577200" cy="0"/>
          </a:xfrm>
          <a:prstGeom prst="straightConnector1">
            <a:avLst/>
          </a:prstGeom>
          <a:noFill/>
          <a:ln cap="flat" cmpd="sng" w="12700">
            <a:solidFill>
              <a:srgbClr val="26AFAD"/>
            </a:solidFill>
            <a:prstDash val="solid"/>
            <a:miter lim="800000"/>
            <a:headEnd len="sm" w="sm" type="none"/>
            <a:tailEnd len="sm" w="sm" type="none"/>
          </a:ln>
        </p:spPr>
      </p:cxnSp>
      <p:pic>
        <p:nvPicPr>
          <p:cNvPr descr="mw_logo_landscape_blue_CMYK.eps" id="1144" name="Google Shape;1144;p179"/>
          <p:cNvPicPr preferRelativeResize="0"/>
          <p:nvPr/>
        </p:nvPicPr>
        <p:blipFill rotWithShape="1">
          <a:blip r:embed="rId2">
            <a:alphaModFix/>
          </a:blip>
          <a:srcRect b="0" l="0" r="0" t="0"/>
          <a:stretch/>
        </p:blipFill>
        <p:spPr>
          <a:xfrm>
            <a:off x="7380312" y="195486"/>
            <a:ext cx="1445650" cy="170504"/>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Blue">
  <p:cSld name="Title Slide Blue">
    <p:spTree>
      <p:nvGrpSpPr>
        <p:cNvPr id="1145" name="Shape 1145"/>
        <p:cNvGrpSpPr/>
        <p:nvPr/>
      </p:nvGrpSpPr>
      <p:grpSpPr>
        <a:xfrm>
          <a:off x="0" y="0"/>
          <a:ext cx="0" cy="0"/>
          <a:chOff x="0" y="0"/>
          <a:chExt cx="0" cy="0"/>
        </a:xfrm>
      </p:grpSpPr>
      <p:sp>
        <p:nvSpPr>
          <p:cNvPr id="1146" name="Google Shape;1146;p180"/>
          <p:cNvSpPr/>
          <p:nvPr/>
        </p:nvSpPr>
        <p:spPr>
          <a:xfrm>
            <a:off x="0" y="0"/>
            <a:ext cx="9144000" cy="5143500"/>
          </a:xfrm>
          <a:prstGeom prst="rect">
            <a:avLst/>
          </a:prstGeom>
          <a:solidFill>
            <a:srgbClr val="00CA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7" name="Google Shape;1147;p180"/>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48" name="Google Shape;1148;p180"/>
          <p:cNvSpPr txBox="1"/>
          <p:nvPr>
            <p:ph idx="1" type="subTitle"/>
          </p:nvPr>
        </p:nvSpPr>
        <p:spPr>
          <a:xfrm>
            <a:off x="446505" y="1760120"/>
            <a:ext cx="6400800" cy="6381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49" name="Google Shape;1149;p180"/>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50" name="Google Shape;1150;p180"/>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1151" name="Google Shape;1151;p180"/>
          <p:cNvSpPr txBox="1"/>
          <p:nvPr>
            <p:ph idx="10" type="dt"/>
          </p:nvPr>
        </p:nvSpPr>
        <p:spPr>
          <a:xfrm>
            <a:off x="446505" y="3965158"/>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1" sz="1400">
                <a:solidFill>
                  <a:schemeClr val="lt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1152" name="Google Shape;1152;p180"/>
          <p:cNvPicPr preferRelativeResize="0"/>
          <p:nvPr/>
        </p:nvPicPr>
        <p:blipFill rotWithShape="1">
          <a:blip r:embed="rId2">
            <a:alphaModFix/>
          </a:blip>
          <a:srcRect b="0" l="0" r="0" t="0"/>
          <a:stretch/>
        </p:blipFill>
        <p:spPr>
          <a:xfrm>
            <a:off x="7811913" y="195486"/>
            <a:ext cx="1076965" cy="638753"/>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Blue">
  <p:cSld name="Section Header Blue">
    <p:spTree>
      <p:nvGrpSpPr>
        <p:cNvPr id="1153" name="Shape 1153"/>
        <p:cNvGrpSpPr/>
        <p:nvPr/>
      </p:nvGrpSpPr>
      <p:grpSpPr>
        <a:xfrm>
          <a:off x="0" y="0"/>
          <a:ext cx="0" cy="0"/>
          <a:chOff x="0" y="0"/>
          <a:chExt cx="0" cy="0"/>
        </a:xfrm>
      </p:grpSpPr>
      <p:sp>
        <p:nvSpPr>
          <p:cNvPr id="1154" name="Google Shape;1154;p181"/>
          <p:cNvSpPr/>
          <p:nvPr/>
        </p:nvSpPr>
        <p:spPr>
          <a:xfrm>
            <a:off x="0" y="0"/>
            <a:ext cx="9144000" cy="5143500"/>
          </a:xfrm>
          <a:prstGeom prst="rect">
            <a:avLst/>
          </a:prstGeom>
          <a:solidFill>
            <a:srgbClr val="CCF4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5" name="Google Shape;1155;p181"/>
          <p:cNvSpPr txBox="1"/>
          <p:nvPr>
            <p:ph type="ctrTitle"/>
          </p:nvPr>
        </p:nvSpPr>
        <p:spPr>
          <a:xfrm>
            <a:off x="446505"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00CA9B"/>
              </a:buClr>
              <a:buSzPts val="3200"/>
              <a:buFont typeface="Arial"/>
              <a:buNone/>
              <a:defRPr b="0" i="0" sz="3200" u="none" cap="none" strike="noStrike">
                <a:solidFill>
                  <a:srgbClr val="00CA9B"/>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6" name="Google Shape;1156;p181"/>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rgbClr val="00CA9B"/>
              </a:buClr>
              <a:buSzPts val="2400"/>
              <a:buFont typeface="Arial"/>
              <a:buNone/>
              <a:defRPr b="0" i="0" sz="2400" u="none" cap="none" strike="noStrike">
                <a:solidFill>
                  <a:srgbClr val="00CA9B"/>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57" name="Google Shape;1157;p181"/>
          <p:cNvCxnSpPr/>
          <p:nvPr/>
        </p:nvCxnSpPr>
        <p:spPr>
          <a:xfrm>
            <a:off x="446504" y="1102895"/>
            <a:ext cx="6577200" cy="0"/>
          </a:xfrm>
          <a:prstGeom prst="straightConnector1">
            <a:avLst/>
          </a:prstGeom>
          <a:noFill/>
          <a:ln cap="flat" cmpd="sng" w="12700">
            <a:solidFill>
              <a:srgbClr val="00CA9B"/>
            </a:solidFill>
            <a:prstDash val="solid"/>
            <a:miter lim="800000"/>
            <a:headEnd len="sm" w="sm" type="none"/>
            <a:tailEnd len="sm" w="sm" type="none"/>
          </a:ln>
        </p:spPr>
      </p:cxnSp>
      <p:cxnSp>
        <p:nvCxnSpPr>
          <p:cNvPr id="1158" name="Google Shape;1158;p181"/>
          <p:cNvCxnSpPr/>
          <p:nvPr/>
        </p:nvCxnSpPr>
        <p:spPr>
          <a:xfrm>
            <a:off x="446504" y="3165816"/>
            <a:ext cx="6577200" cy="0"/>
          </a:xfrm>
          <a:prstGeom prst="straightConnector1">
            <a:avLst/>
          </a:prstGeom>
          <a:noFill/>
          <a:ln cap="flat" cmpd="sng" w="12700">
            <a:solidFill>
              <a:srgbClr val="00CA9B"/>
            </a:solidFill>
            <a:prstDash val="solid"/>
            <a:miter lim="800000"/>
            <a:headEnd len="sm" w="sm" type="none"/>
            <a:tailEnd len="sm" w="sm" type="none"/>
          </a:ln>
        </p:spPr>
      </p:cxnSp>
      <p:pic>
        <p:nvPicPr>
          <p:cNvPr descr="mw_logo_landscape_teal_RGB.png" id="1159" name="Google Shape;1159;p181"/>
          <p:cNvPicPr preferRelativeResize="0"/>
          <p:nvPr/>
        </p:nvPicPr>
        <p:blipFill rotWithShape="1">
          <a:blip r:embed="rId2">
            <a:alphaModFix/>
          </a:blip>
          <a:srcRect b="0" l="0" r="0" t="0"/>
          <a:stretch/>
        </p:blipFill>
        <p:spPr>
          <a:xfrm>
            <a:off x="7452320" y="160530"/>
            <a:ext cx="1428172" cy="163222"/>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Yellow">
  <p:cSld name="Title Slide Yellow">
    <p:spTree>
      <p:nvGrpSpPr>
        <p:cNvPr id="1160" name="Shape 1160"/>
        <p:cNvGrpSpPr/>
        <p:nvPr/>
      </p:nvGrpSpPr>
      <p:grpSpPr>
        <a:xfrm>
          <a:off x="0" y="0"/>
          <a:ext cx="0" cy="0"/>
          <a:chOff x="0" y="0"/>
          <a:chExt cx="0" cy="0"/>
        </a:xfrm>
      </p:grpSpPr>
      <p:sp>
        <p:nvSpPr>
          <p:cNvPr id="1161" name="Google Shape;1161;p182"/>
          <p:cNvSpPr/>
          <p:nvPr/>
        </p:nvSpPr>
        <p:spPr>
          <a:xfrm>
            <a:off x="0" y="0"/>
            <a:ext cx="9144000" cy="5143500"/>
          </a:xfrm>
          <a:prstGeom prst="rect">
            <a:avLst/>
          </a:prstGeom>
          <a:solidFill>
            <a:srgbClr val="FFBC4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2" name="Google Shape;1162;p182"/>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63" name="Google Shape;1163;p182"/>
          <p:cNvSpPr txBox="1"/>
          <p:nvPr>
            <p:ph idx="1" type="subTitle"/>
          </p:nvPr>
        </p:nvSpPr>
        <p:spPr>
          <a:xfrm>
            <a:off x="446505" y="1760120"/>
            <a:ext cx="6400800" cy="6381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64" name="Google Shape;1164;p182"/>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65" name="Google Shape;1165;p182"/>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1166" name="Google Shape;1166;p182"/>
          <p:cNvSpPr txBox="1"/>
          <p:nvPr>
            <p:ph idx="10" type="dt"/>
          </p:nvPr>
        </p:nvSpPr>
        <p:spPr>
          <a:xfrm>
            <a:off x="446505" y="3965158"/>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1" sz="1400">
                <a:solidFill>
                  <a:srgbClr val="FFFFFF"/>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1167" name="Google Shape;1167;p182"/>
          <p:cNvPicPr preferRelativeResize="0"/>
          <p:nvPr/>
        </p:nvPicPr>
        <p:blipFill rotWithShape="1">
          <a:blip r:embed="rId2">
            <a:alphaModFix/>
          </a:blip>
          <a:srcRect b="0" l="0" r="0" t="0"/>
          <a:stretch/>
        </p:blipFill>
        <p:spPr>
          <a:xfrm>
            <a:off x="7811913" y="195486"/>
            <a:ext cx="1076965" cy="638753"/>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Yellow">
  <p:cSld name="Section Header Yellow">
    <p:spTree>
      <p:nvGrpSpPr>
        <p:cNvPr id="1168" name="Shape 1168"/>
        <p:cNvGrpSpPr/>
        <p:nvPr/>
      </p:nvGrpSpPr>
      <p:grpSpPr>
        <a:xfrm>
          <a:off x="0" y="0"/>
          <a:ext cx="0" cy="0"/>
          <a:chOff x="0" y="0"/>
          <a:chExt cx="0" cy="0"/>
        </a:xfrm>
      </p:grpSpPr>
      <p:sp>
        <p:nvSpPr>
          <p:cNvPr id="1169" name="Google Shape;1169;p183"/>
          <p:cNvSpPr/>
          <p:nvPr/>
        </p:nvSpPr>
        <p:spPr>
          <a:xfrm>
            <a:off x="0" y="0"/>
            <a:ext cx="9144000" cy="5143500"/>
          </a:xfrm>
          <a:prstGeom prst="rect">
            <a:avLst/>
          </a:prstGeom>
          <a:solidFill>
            <a:srgbClr val="FFF2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0" name="Google Shape;1170;p183"/>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FFBC45"/>
              </a:buClr>
              <a:buSzPts val="3200"/>
              <a:buFont typeface="Arial"/>
              <a:buNone/>
              <a:defRPr b="0" i="0" sz="3200" u="none" cap="none" strike="noStrike">
                <a:solidFill>
                  <a:srgbClr val="FFBC45"/>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71" name="Google Shape;1171;p183"/>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rgbClr val="FFBC45"/>
              </a:buClr>
              <a:buSzPts val="2400"/>
              <a:buFont typeface="Arial"/>
              <a:buNone/>
              <a:defRPr b="0" i="0" sz="2400" u="none" cap="none" strike="noStrike">
                <a:solidFill>
                  <a:srgbClr val="FFBC45"/>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72" name="Google Shape;1172;p183"/>
          <p:cNvCxnSpPr/>
          <p:nvPr/>
        </p:nvCxnSpPr>
        <p:spPr>
          <a:xfrm>
            <a:off x="446505" y="1102895"/>
            <a:ext cx="6577200" cy="0"/>
          </a:xfrm>
          <a:prstGeom prst="straightConnector1">
            <a:avLst/>
          </a:prstGeom>
          <a:noFill/>
          <a:ln cap="flat" cmpd="sng" w="12700">
            <a:solidFill>
              <a:srgbClr val="FFBC45"/>
            </a:solidFill>
            <a:prstDash val="solid"/>
            <a:miter lim="800000"/>
            <a:headEnd len="sm" w="sm" type="none"/>
            <a:tailEnd len="sm" w="sm" type="none"/>
          </a:ln>
        </p:spPr>
      </p:cxnSp>
      <p:cxnSp>
        <p:nvCxnSpPr>
          <p:cNvPr id="1173" name="Google Shape;1173;p183"/>
          <p:cNvCxnSpPr/>
          <p:nvPr/>
        </p:nvCxnSpPr>
        <p:spPr>
          <a:xfrm>
            <a:off x="446505" y="3165816"/>
            <a:ext cx="6577200" cy="0"/>
          </a:xfrm>
          <a:prstGeom prst="straightConnector1">
            <a:avLst/>
          </a:prstGeom>
          <a:noFill/>
          <a:ln cap="flat" cmpd="sng" w="12700">
            <a:solidFill>
              <a:srgbClr val="FFBC45"/>
            </a:solidFill>
            <a:prstDash val="solid"/>
            <a:miter lim="800000"/>
            <a:headEnd len="sm" w="sm" type="none"/>
            <a:tailEnd len="sm" w="sm" type="none"/>
          </a:ln>
        </p:spPr>
      </p:cxnSp>
      <p:pic>
        <p:nvPicPr>
          <p:cNvPr descr="mw_logo_landscape_yellow_RGB.eps" id="1174" name="Google Shape;1174;p183"/>
          <p:cNvPicPr preferRelativeResize="0"/>
          <p:nvPr/>
        </p:nvPicPr>
        <p:blipFill rotWithShape="1">
          <a:blip r:embed="rId2">
            <a:alphaModFix/>
          </a:blip>
          <a:srcRect b="0" l="0" r="0" t="0"/>
          <a:stretch/>
        </p:blipFill>
        <p:spPr>
          <a:xfrm>
            <a:off x="7452320" y="172654"/>
            <a:ext cx="1410874" cy="166403"/>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Orange">
  <p:cSld name="Title Slide Orange">
    <p:spTree>
      <p:nvGrpSpPr>
        <p:cNvPr id="1175" name="Shape 1175"/>
        <p:cNvGrpSpPr/>
        <p:nvPr/>
      </p:nvGrpSpPr>
      <p:grpSpPr>
        <a:xfrm>
          <a:off x="0" y="0"/>
          <a:ext cx="0" cy="0"/>
          <a:chOff x="0" y="0"/>
          <a:chExt cx="0" cy="0"/>
        </a:xfrm>
      </p:grpSpPr>
      <p:sp>
        <p:nvSpPr>
          <p:cNvPr id="1176" name="Google Shape;1176;p184"/>
          <p:cNvSpPr/>
          <p:nvPr/>
        </p:nvSpPr>
        <p:spPr>
          <a:xfrm>
            <a:off x="0" y="0"/>
            <a:ext cx="9144000" cy="5143500"/>
          </a:xfrm>
          <a:prstGeom prst="rect">
            <a:avLst/>
          </a:prstGeom>
          <a:solidFill>
            <a:srgbClr val="FF62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7" name="Google Shape;1177;p184"/>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78" name="Google Shape;1178;p184"/>
          <p:cNvSpPr txBox="1"/>
          <p:nvPr>
            <p:ph idx="1" type="subTitle"/>
          </p:nvPr>
        </p:nvSpPr>
        <p:spPr>
          <a:xfrm>
            <a:off x="446505" y="1760120"/>
            <a:ext cx="6400800" cy="6381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79" name="Google Shape;1179;p184"/>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80" name="Google Shape;1180;p184"/>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1181" name="Google Shape;1181;p184"/>
          <p:cNvSpPr txBox="1"/>
          <p:nvPr>
            <p:ph idx="10" type="dt"/>
          </p:nvPr>
        </p:nvSpPr>
        <p:spPr>
          <a:xfrm>
            <a:off x="446505" y="3965158"/>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1" sz="1400">
                <a:solidFill>
                  <a:schemeClr val="lt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1182" name="Google Shape;1182;p184"/>
          <p:cNvPicPr preferRelativeResize="0"/>
          <p:nvPr/>
        </p:nvPicPr>
        <p:blipFill rotWithShape="1">
          <a:blip r:embed="rId2">
            <a:alphaModFix/>
          </a:blip>
          <a:srcRect b="0" l="0" r="0" t="0"/>
          <a:stretch/>
        </p:blipFill>
        <p:spPr>
          <a:xfrm>
            <a:off x="7811913" y="195486"/>
            <a:ext cx="1076965" cy="638753"/>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Orange">
  <p:cSld name="Section Header Orange">
    <p:spTree>
      <p:nvGrpSpPr>
        <p:cNvPr id="1183" name="Shape 1183"/>
        <p:cNvGrpSpPr/>
        <p:nvPr/>
      </p:nvGrpSpPr>
      <p:grpSpPr>
        <a:xfrm>
          <a:off x="0" y="0"/>
          <a:ext cx="0" cy="0"/>
          <a:chOff x="0" y="0"/>
          <a:chExt cx="0" cy="0"/>
        </a:xfrm>
      </p:grpSpPr>
      <p:sp>
        <p:nvSpPr>
          <p:cNvPr id="1184" name="Google Shape;1184;p185"/>
          <p:cNvSpPr/>
          <p:nvPr/>
        </p:nvSpPr>
        <p:spPr>
          <a:xfrm>
            <a:off x="0" y="0"/>
            <a:ext cx="9144000" cy="5143500"/>
          </a:xfrm>
          <a:prstGeom prst="rect">
            <a:avLst/>
          </a:prstGeom>
          <a:solidFill>
            <a:srgbClr val="FFD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5" name="Google Shape;1185;p185"/>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FF6221"/>
              </a:buClr>
              <a:buSzPts val="3200"/>
              <a:buFont typeface="Arial"/>
              <a:buNone/>
              <a:defRPr b="0" i="0" sz="3200" u="none" cap="none" strike="noStrike">
                <a:solidFill>
                  <a:srgbClr val="FF622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86" name="Google Shape;1186;p185"/>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rgbClr val="FF6221"/>
              </a:buClr>
              <a:buSzPts val="2400"/>
              <a:buFont typeface="Arial"/>
              <a:buNone/>
              <a:defRPr b="0" i="0" sz="2400" u="none" cap="none" strike="noStrike">
                <a:solidFill>
                  <a:srgbClr val="FF622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87" name="Google Shape;1187;p185"/>
          <p:cNvCxnSpPr/>
          <p:nvPr/>
        </p:nvCxnSpPr>
        <p:spPr>
          <a:xfrm>
            <a:off x="446505" y="1102895"/>
            <a:ext cx="6577200" cy="0"/>
          </a:xfrm>
          <a:prstGeom prst="straightConnector1">
            <a:avLst/>
          </a:prstGeom>
          <a:noFill/>
          <a:ln cap="flat" cmpd="sng" w="12700">
            <a:solidFill>
              <a:srgbClr val="FF6221"/>
            </a:solidFill>
            <a:prstDash val="solid"/>
            <a:miter lim="800000"/>
            <a:headEnd len="sm" w="sm" type="none"/>
            <a:tailEnd len="sm" w="sm" type="none"/>
          </a:ln>
        </p:spPr>
      </p:cxnSp>
      <p:cxnSp>
        <p:nvCxnSpPr>
          <p:cNvPr id="1188" name="Google Shape;1188;p185"/>
          <p:cNvCxnSpPr/>
          <p:nvPr/>
        </p:nvCxnSpPr>
        <p:spPr>
          <a:xfrm>
            <a:off x="446505" y="3165816"/>
            <a:ext cx="6577200" cy="0"/>
          </a:xfrm>
          <a:prstGeom prst="straightConnector1">
            <a:avLst/>
          </a:prstGeom>
          <a:noFill/>
          <a:ln cap="flat" cmpd="sng" w="12700">
            <a:solidFill>
              <a:srgbClr val="FF6221"/>
            </a:solidFill>
            <a:prstDash val="solid"/>
            <a:miter lim="800000"/>
            <a:headEnd len="sm" w="sm" type="none"/>
            <a:tailEnd len="sm" w="sm" type="none"/>
          </a:ln>
        </p:spPr>
      </p:cxnSp>
      <p:pic>
        <p:nvPicPr>
          <p:cNvPr descr="mw_logo_landscape_orange_RGB.eps" id="1189" name="Google Shape;1189;p185"/>
          <p:cNvPicPr preferRelativeResize="0"/>
          <p:nvPr/>
        </p:nvPicPr>
        <p:blipFill rotWithShape="1">
          <a:blip r:embed="rId2">
            <a:alphaModFix/>
          </a:blip>
          <a:srcRect b="0" l="0" r="0" t="0"/>
          <a:stretch/>
        </p:blipFill>
        <p:spPr>
          <a:xfrm>
            <a:off x="7452320" y="172654"/>
            <a:ext cx="1410874" cy="166403"/>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urple">
  <p:cSld name="Title Slide Purple">
    <p:spTree>
      <p:nvGrpSpPr>
        <p:cNvPr id="1190" name="Shape 1190"/>
        <p:cNvGrpSpPr/>
        <p:nvPr/>
      </p:nvGrpSpPr>
      <p:grpSpPr>
        <a:xfrm>
          <a:off x="0" y="0"/>
          <a:ext cx="0" cy="0"/>
          <a:chOff x="0" y="0"/>
          <a:chExt cx="0" cy="0"/>
        </a:xfrm>
      </p:grpSpPr>
      <p:sp>
        <p:nvSpPr>
          <p:cNvPr id="1191" name="Google Shape;1191;p186"/>
          <p:cNvSpPr/>
          <p:nvPr/>
        </p:nvSpPr>
        <p:spPr>
          <a:xfrm>
            <a:off x="0" y="0"/>
            <a:ext cx="9144000" cy="5143500"/>
          </a:xfrm>
          <a:prstGeom prst="rect">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2" name="Google Shape;1192;p186"/>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93" name="Google Shape;1193;p186"/>
          <p:cNvSpPr txBox="1"/>
          <p:nvPr>
            <p:ph idx="1" type="subTitle"/>
          </p:nvPr>
        </p:nvSpPr>
        <p:spPr>
          <a:xfrm>
            <a:off x="446505" y="1760120"/>
            <a:ext cx="6400800" cy="6381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194" name="Google Shape;1194;p186"/>
          <p:cNvCxnSpPr/>
          <p:nvPr/>
        </p:nvCxnSpPr>
        <p:spPr>
          <a:xfrm>
            <a:off x="446505" y="1102895"/>
            <a:ext cx="6577200" cy="0"/>
          </a:xfrm>
          <a:prstGeom prst="straightConnector1">
            <a:avLst/>
          </a:prstGeom>
          <a:noFill/>
          <a:ln cap="flat" cmpd="sng" w="12700">
            <a:solidFill>
              <a:schemeClr val="lt1"/>
            </a:solidFill>
            <a:prstDash val="solid"/>
            <a:miter lim="800000"/>
            <a:headEnd len="sm" w="sm" type="none"/>
            <a:tailEnd len="sm" w="sm" type="none"/>
          </a:ln>
        </p:spPr>
      </p:cxnSp>
      <p:cxnSp>
        <p:nvCxnSpPr>
          <p:cNvPr id="1195" name="Google Shape;1195;p186"/>
          <p:cNvCxnSpPr/>
          <p:nvPr/>
        </p:nvCxnSpPr>
        <p:spPr>
          <a:xfrm>
            <a:off x="446505" y="4255169"/>
            <a:ext cx="6577200" cy="0"/>
          </a:xfrm>
          <a:prstGeom prst="straightConnector1">
            <a:avLst/>
          </a:prstGeom>
          <a:noFill/>
          <a:ln cap="flat" cmpd="sng" w="12700">
            <a:solidFill>
              <a:schemeClr val="lt1"/>
            </a:solidFill>
            <a:prstDash val="solid"/>
            <a:miter lim="800000"/>
            <a:headEnd len="sm" w="sm" type="none"/>
            <a:tailEnd len="sm" w="sm" type="none"/>
          </a:ln>
        </p:spPr>
      </p:cxnSp>
      <p:sp>
        <p:nvSpPr>
          <p:cNvPr id="1196" name="Google Shape;1196;p186"/>
          <p:cNvSpPr txBox="1"/>
          <p:nvPr>
            <p:ph idx="10" type="dt"/>
          </p:nvPr>
        </p:nvSpPr>
        <p:spPr>
          <a:xfrm>
            <a:off x="446505" y="3965158"/>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1" sz="1400">
                <a:solidFill>
                  <a:schemeClr val="lt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mw_logo_stacked_tagline_rev.eps" id="1197" name="Google Shape;1197;p186"/>
          <p:cNvPicPr preferRelativeResize="0"/>
          <p:nvPr/>
        </p:nvPicPr>
        <p:blipFill rotWithShape="1">
          <a:blip r:embed="rId2">
            <a:alphaModFix/>
          </a:blip>
          <a:srcRect b="0" l="0" r="0" t="0"/>
          <a:stretch/>
        </p:blipFill>
        <p:spPr>
          <a:xfrm>
            <a:off x="7811913" y="195486"/>
            <a:ext cx="1076965" cy="6387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itle and body normal #01 Blue">
  <p:cSld name="TITLE_ONLY_2">
    <p:spTree>
      <p:nvGrpSpPr>
        <p:cNvPr id="120" name="Shape 120"/>
        <p:cNvGrpSpPr/>
        <p:nvPr/>
      </p:nvGrpSpPr>
      <p:grpSpPr>
        <a:xfrm>
          <a:off x="0" y="0"/>
          <a:ext cx="0" cy="0"/>
          <a:chOff x="0" y="0"/>
          <a:chExt cx="0" cy="0"/>
        </a:xfrm>
      </p:grpSpPr>
      <p:sp>
        <p:nvSpPr>
          <p:cNvPr id="121" name="Google Shape;121;p19"/>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9"/>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pic>
        <p:nvPicPr>
          <p:cNvPr id="124" name="Google Shape;124;p19"/>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125" name="Google Shape;125;p19"/>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urple">
  <p:cSld name="Section Header Purple">
    <p:spTree>
      <p:nvGrpSpPr>
        <p:cNvPr id="1198" name="Shape 1198"/>
        <p:cNvGrpSpPr/>
        <p:nvPr/>
      </p:nvGrpSpPr>
      <p:grpSpPr>
        <a:xfrm>
          <a:off x="0" y="0"/>
          <a:ext cx="0" cy="0"/>
          <a:chOff x="0" y="0"/>
          <a:chExt cx="0" cy="0"/>
        </a:xfrm>
      </p:grpSpPr>
      <p:sp>
        <p:nvSpPr>
          <p:cNvPr id="1199" name="Google Shape;1199;p187"/>
          <p:cNvSpPr/>
          <p:nvPr/>
        </p:nvSpPr>
        <p:spPr>
          <a:xfrm>
            <a:off x="0" y="0"/>
            <a:ext cx="9144000" cy="5143500"/>
          </a:xfrm>
          <a:prstGeom prst="rect">
            <a:avLst/>
          </a:prstGeom>
          <a:solidFill>
            <a:srgbClr val="F0D4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0" name="Google Shape;1200;p187"/>
          <p:cNvSpPr txBox="1"/>
          <p:nvPr>
            <p:ph type="ctrTitle"/>
          </p:nvPr>
        </p:nvSpPr>
        <p:spPr>
          <a:xfrm>
            <a:off x="446506" y="1174208"/>
            <a:ext cx="6573900" cy="5103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B627A1"/>
              </a:buClr>
              <a:buSzPts val="3200"/>
              <a:buFont typeface="Arial"/>
              <a:buNone/>
              <a:defRPr b="0" i="0" sz="3200" u="none" cap="none" strike="noStrike">
                <a:solidFill>
                  <a:srgbClr val="B627A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01" name="Google Shape;1201;p187"/>
          <p:cNvSpPr txBox="1"/>
          <p:nvPr>
            <p:ph idx="1" type="subTitle"/>
          </p:nvPr>
        </p:nvSpPr>
        <p:spPr>
          <a:xfrm>
            <a:off x="446505" y="1760121"/>
            <a:ext cx="6573900" cy="433500"/>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rgbClr val="B627A1"/>
              </a:buClr>
              <a:buSzPts val="2400"/>
              <a:buFont typeface="Arial"/>
              <a:buNone/>
              <a:defRPr b="0" i="0" sz="2400" u="none" cap="none" strike="noStrike">
                <a:solidFill>
                  <a:srgbClr val="B627A1"/>
                </a:solidFill>
                <a:latin typeface="Arial"/>
                <a:ea typeface="Arial"/>
                <a:cs typeface="Arial"/>
                <a:sym typeface="Arial"/>
              </a:defRPr>
            </a:lvl1pPr>
            <a:lvl2pPr indent="0" lvl="1" marL="457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2pPr>
            <a:lvl3pPr indent="0" lvl="2" marL="914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3pPr>
            <a:lvl4pPr indent="0" lvl="3" marL="1371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4pPr>
            <a:lvl5pPr indent="0" lvl="4" marL="18288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5pPr>
            <a:lvl6pPr indent="0" lvl="5" marL="22860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6pPr>
            <a:lvl7pPr indent="0" lvl="6" marL="27432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7pPr>
            <a:lvl8pPr indent="0" lvl="7" marL="32004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8pPr>
            <a:lvl9pPr indent="0" lvl="8" marL="3657600" marR="0" rtl="0" algn="ctr">
              <a:lnSpc>
                <a:spcPct val="90000"/>
              </a:lnSpc>
              <a:spcBef>
                <a:spcPts val="500"/>
              </a:spcBef>
              <a:spcAft>
                <a:spcPts val="0"/>
              </a:spcAft>
              <a:buClr>
                <a:srgbClr val="8C8C8C"/>
              </a:buClr>
              <a:buSzPts val="1800"/>
              <a:buFont typeface="Arial"/>
              <a:buNone/>
              <a:defRPr b="0" i="0" sz="1800" u="none" cap="none" strike="noStrike">
                <a:solidFill>
                  <a:srgbClr val="8C8C8C"/>
                </a:solidFill>
                <a:latin typeface="Calibri"/>
                <a:ea typeface="Calibri"/>
                <a:cs typeface="Calibri"/>
                <a:sym typeface="Calibri"/>
              </a:defRPr>
            </a:lvl9pPr>
          </a:lstStyle>
          <a:p/>
        </p:txBody>
      </p:sp>
      <p:cxnSp>
        <p:nvCxnSpPr>
          <p:cNvPr id="1202" name="Google Shape;1202;p187"/>
          <p:cNvCxnSpPr/>
          <p:nvPr/>
        </p:nvCxnSpPr>
        <p:spPr>
          <a:xfrm>
            <a:off x="446505" y="1102895"/>
            <a:ext cx="6577200" cy="0"/>
          </a:xfrm>
          <a:prstGeom prst="straightConnector1">
            <a:avLst/>
          </a:prstGeom>
          <a:noFill/>
          <a:ln cap="flat" cmpd="sng" w="12700">
            <a:solidFill>
              <a:schemeClr val="accent3"/>
            </a:solidFill>
            <a:prstDash val="solid"/>
            <a:miter lim="800000"/>
            <a:headEnd len="sm" w="sm" type="none"/>
            <a:tailEnd len="sm" w="sm" type="none"/>
          </a:ln>
        </p:spPr>
      </p:cxnSp>
      <p:cxnSp>
        <p:nvCxnSpPr>
          <p:cNvPr id="1203" name="Google Shape;1203;p187"/>
          <p:cNvCxnSpPr/>
          <p:nvPr/>
        </p:nvCxnSpPr>
        <p:spPr>
          <a:xfrm>
            <a:off x="446505" y="3165816"/>
            <a:ext cx="6577200" cy="0"/>
          </a:xfrm>
          <a:prstGeom prst="straightConnector1">
            <a:avLst/>
          </a:prstGeom>
          <a:noFill/>
          <a:ln cap="flat" cmpd="sng" w="12700">
            <a:solidFill>
              <a:schemeClr val="accent3"/>
            </a:solidFill>
            <a:prstDash val="solid"/>
            <a:miter lim="800000"/>
            <a:headEnd len="sm" w="sm" type="none"/>
            <a:tailEnd len="sm" w="sm" type="none"/>
          </a:ln>
        </p:spPr>
      </p:cxnSp>
      <p:pic>
        <p:nvPicPr>
          <p:cNvPr descr="mw_logo_landscape_purple_RGB.eps" id="1204" name="Google Shape;1204;p187"/>
          <p:cNvPicPr preferRelativeResize="0"/>
          <p:nvPr/>
        </p:nvPicPr>
        <p:blipFill rotWithShape="1">
          <a:blip r:embed="rId2">
            <a:alphaModFix/>
          </a:blip>
          <a:srcRect b="0" l="0" r="0" t="0"/>
          <a:stretch/>
        </p:blipFill>
        <p:spPr>
          <a:xfrm>
            <a:off x="7452320" y="172654"/>
            <a:ext cx="1410874" cy="166403"/>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 Purple">
  <p:cSld name="1_Title and Content - Purple">
    <p:spTree>
      <p:nvGrpSpPr>
        <p:cNvPr id="1205" name="Shape 1205"/>
        <p:cNvGrpSpPr/>
        <p:nvPr/>
      </p:nvGrpSpPr>
      <p:grpSpPr>
        <a:xfrm>
          <a:off x="0" y="0"/>
          <a:ext cx="0" cy="0"/>
          <a:chOff x="0" y="0"/>
          <a:chExt cx="0" cy="0"/>
        </a:xfrm>
      </p:grpSpPr>
      <p:sp>
        <p:nvSpPr>
          <p:cNvPr id="1206" name="Google Shape;1206;p188"/>
          <p:cNvSpPr/>
          <p:nvPr/>
        </p:nvSpPr>
        <p:spPr>
          <a:xfrm>
            <a:off x="0" y="0"/>
            <a:ext cx="9144000" cy="5143500"/>
          </a:xfrm>
          <a:prstGeom prst="rect">
            <a:avLst/>
          </a:prstGeom>
          <a:solidFill>
            <a:srgbClr val="B627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7" name="Google Shape;1207;p188"/>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8" name="Google Shape;1208;p188"/>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209" name="Google Shape;1209;p188"/>
          <p:cNvCxnSpPr/>
          <p:nvPr/>
        </p:nvCxnSpPr>
        <p:spPr>
          <a:xfrm>
            <a:off x="323528" y="465516"/>
            <a:ext cx="7344900" cy="0"/>
          </a:xfrm>
          <a:prstGeom prst="straightConnector1">
            <a:avLst/>
          </a:prstGeom>
          <a:noFill/>
          <a:ln cap="flat" cmpd="sng" w="28575">
            <a:solidFill>
              <a:schemeClr val="lt1"/>
            </a:solidFill>
            <a:prstDash val="solid"/>
            <a:miter lim="800000"/>
            <a:headEnd len="sm" w="sm" type="none"/>
            <a:tailEnd len="sm" w="sm" type="none"/>
          </a:ln>
        </p:spPr>
      </p:cxnSp>
      <p:cxnSp>
        <p:nvCxnSpPr>
          <p:cNvPr id="1210" name="Google Shape;1210;p188"/>
          <p:cNvCxnSpPr/>
          <p:nvPr/>
        </p:nvCxnSpPr>
        <p:spPr>
          <a:xfrm>
            <a:off x="7812360" y="465516"/>
            <a:ext cx="840900" cy="0"/>
          </a:xfrm>
          <a:prstGeom prst="straightConnector1">
            <a:avLst/>
          </a:prstGeom>
          <a:noFill/>
          <a:ln cap="flat" cmpd="sng" w="28575">
            <a:solidFill>
              <a:schemeClr val="lt1"/>
            </a:solidFill>
            <a:prstDash val="solid"/>
            <a:miter lim="800000"/>
            <a:headEnd len="sm" w="sm" type="none"/>
            <a:tailEnd len="sm" w="sm" type="none"/>
          </a:ln>
        </p:spPr>
      </p:cxnSp>
      <p:pic>
        <p:nvPicPr>
          <p:cNvPr descr="mw_logo_landscape_RGB.eps" id="1211" name="Google Shape;1211;p188"/>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12" name="Google Shape;1212;p188"/>
          <p:cNvSpPr/>
          <p:nvPr/>
        </p:nvSpPr>
        <p:spPr>
          <a:xfrm>
            <a:off x="179513" y="4803998"/>
            <a:ext cx="288000" cy="252000"/>
          </a:xfrm>
          <a:prstGeom prst="ellipse">
            <a:avLst/>
          </a:prstGeom>
          <a:solidFill>
            <a:srgbClr val="6F6F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213" name="Google Shape;1213;p188"/>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 Purple">
  <p:cSld name="2_Title and Content - Purple">
    <p:spTree>
      <p:nvGrpSpPr>
        <p:cNvPr id="1214" name="Shape 1214"/>
        <p:cNvGrpSpPr/>
        <p:nvPr/>
      </p:nvGrpSpPr>
      <p:grpSpPr>
        <a:xfrm>
          <a:off x="0" y="0"/>
          <a:ext cx="0" cy="0"/>
          <a:chOff x="0" y="0"/>
          <a:chExt cx="0" cy="0"/>
        </a:xfrm>
      </p:grpSpPr>
      <p:sp>
        <p:nvSpPr>
          <p:cNvPr id="1215" name="Google Shape;1215;p189"/>
          <p:cNvSpPr/>
          <p:nvPr/>
        </p:nvSpPr>
        <p:spPr>
          <a:xfrm>
            <a:off x="0" y="0"/>
            <a:ext cx="9144000" cy="5143500"/>
          </a:xfrm>
          <a:prstGeom prst="rect">
            <a:avLst/>
          </a:prstGeom>
          <a:solidFill>
            <a:srgbClr val="4C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6" name="Google Shape;1216;p189"/>
          <p:cNvSpPr txBox="1"/>
          <p:nvPr>
            <p:ph idx="1" type="body"/>
          </p:nvPr>
        </p:nvSpPr>
        <p:spPr>
          <a:xfrm>
            <a:off x="977900" y="1333501"/>
            <a:ext cx="7315200" cy="31755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7" name="Google Shape;1217;p189"/>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218" name="Google Shape;1218;p189"/>
          <p:cNvCxnSpPr/>
          <p:nvPr/>
        </p:nvCxnSpPr>
        <p:spPr>
          <a:xfrm>
            <a:off x="323528" y="465516"/>
            <a:ext cx="7344900" cy="0"/>
          </a:xfrm>
          <a:prstGeom prst="straightConnector1">
            <a:avLst/>
          </a:prstGeom>
          <a:noFill/>
          <a:ln cap="flat" cmpd="sng" w="28575">
            <a:solidFill>
              <a:schemeClr val="lt1"/>
            </a:solidFill>
            <a:prstDash val="solid"/>
            <a:miter lim="800000"/>
            <a:headEnd len="sm" w="sm" type="none"/>
            <a:tailEnd len="sm" w="sm" type="none"/>
          </a:ln>
        </p:spPr>
      </p:cxnSp>
      <p:cxnSp>
        <p:nvCxnSpPr>
          <p:cNvPr id="1219" name="Google Shape;1219;p189"/>
          <p:cNvCxnSpPr/>
          <p:nvPr/>
        </p:nvCxnSpPr>
        <p:spPr>
          <a:xfrm>
            <a:off x="7812360" y="465516"/>
            <a:ext cx="840900" cy="0"/>
          </a:xfrm>
          <a:prstGeom prst="straightConnector1">
            <a:avLst/>
          </a:prstGeom>
          <a:noFill/>
          <a:ln cap="flat" cmpd="sng" w="28575">
            <a:solidFill>
              <a:schemeClr val="lt1"/>
            </a:solidFill>
            <a:prstDash val="solid"/>
            <a:miter lim="800000"/>
            <a:headEnd len="sm" w="sm" type="none"/>
            <a:tailEnd len="sm" w="sm" type="none"/>
          </a:ln>
        </p:spPr>
      </p:cxnSp>
      <p:pic>
        <p:nvPicPr>
          <p:cNvPr descr="mw_logo_landscape_RGB.eps" id="1220" name="Google Shape;1220;p189"/>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21" name="Google Shape;1221;p189"/>
          <p:cNvSpPr/>
          <p:nvPr/>
        </p:nvSpPr>
        <p:spPr>
          <a:xfrm>
            <a:off x="179513" y="4803998"/>
            <a:ext cx="288000" cy="252000"/>
          </a:xfrm>
          <a:prstGeom prst="ellipse">
            <a:avLst/>
          </a:prstGeom>
          <a:solidFill>
            <a:srgbClr val="6F6F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222" name="Google Shape;1222;p189"/>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Blue">
  <p:cSld name="Title and Content Alt- Blue">
    <p:bg>
      <p:bgPr>
        <a:solidFill>
          <a:srgbClr val="C4F4F4"/>
        </a:solidFill>
      </p:bgPr>
    </p:bg>
    <p:spTree>
      <p:nvGrpSpPr>
        <p:cNvPr id="1223" name="Shape 1223"/>
        <p:cNvGrpSpPr/>
        <p:nvPr/>
      </p:nvGrpSpPr>
      <p:grpSpPr>
        <a:xfrm>
          <a:off x="0" y="0"/>
          <a:ext cx="0" cy="0"/>
          <a:chOff x="0" y="0"/>
          <a:chExt cx="0" cy="0"/>
        </a:xfrm>
      </p:grpSpPr>
      <p:sp>
        <p:nvSpPr>
          <p:cNvPr id="1224" name="Google Shape;1224;p190"/>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5" name="Google Shape;1225;p190"/>
          <p:cNvSpPr txBox="1"/>
          <p:nvPr>
            <p:ph idx="1" type="body"/>
          </p:nvPr>
        </p:nvSpPr>
        <p:spPr>
          <a:xfrm>
            <a:off x="769353" y="1419226"/>
            <a:ext cx="7315200" cy="28230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chemeClr val="accent2"/>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26" name="Google Shape;1226;p190"/>
          <p:cNvCxnSpPr/>
          <p:nvPr/>
        </p:nvCxnSpPr>
        <p:spPr>
          <a:xfrm>
            <a:off x="611560" y="951570"/>
            <a:ext cx="7344900" cy="0"/>
          </a:xfrm>
          <a:prstGeom prst="straightConnector1">
            <a:avLst/>
          </a:prstGeom>
          <a:noFill/>
          <a:ln cap="flat" cmpd="sng" w="19050">
            <a:solidFill>
              <a:srgbClr val="26AFAD"/>
            </a:solidFill>
            <a:prstDash val="solid"/>
            <a:miter lim="800000"/>
            <a:headEnd len="sm" w="sm" type="none"/>
            <a:tailEnd len="sm" w="sm" type="none"/>
          </a:ln>
        </p:spPr>
      </p:cxnSp>
      <p:sp>
        <p:nvSpPr>
          <p:cNvPr id="1227" name="Google Shape;1227;p190"/>
          <p:cNvSpPr txBox="1"/>
          <p:nvPr>
            <p:ph type="title"/>
          </p:nvPr>
        </p:nvSpPr>
        <p:spPr>
          <a:xfrm>
            <a:off x="539552" y="209426"/>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pic>
        <p:nvPicPr>
          <p:cNvPr descr="mw_logo_landscape_RGB.eps" id="1228" name="Google Shape;1228;p190"/>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29" name="Google Shape;1229;p190"/>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26AFAD"/>
                </a:solidFill>
                <a:latin typeface="Calibri"/>
                <a:ea typeface="Calibri"/>
                <a:cs typeface="Calibri"/>
                <a:sym typeface="Calibri"/>
              </a:defRPr>
            </a:lvl1pPr>
            <a:lvl2pPr indent="0" lvl="1" marL="0" marR="0" rtl="0" algn="ctr">
              <a:spcBef>
                <a:spcPts val="0"/>
              </a:spcBef>
              <a:buNone/>
              <a:defRPr b="1" sz="1000">
                <a:solidFill>
                  <a:srgbClr val="26AFAD"/>
                </a:solidFill>
                <a:latin typeface="Calibri"/>
                <a:ea typeface="Calibri"/>
                <a:cs typeface="Calibri"/>
                <a:sym typeface="Calibri"/>
              </a:defRPr>
            </a:lvl2pPr>
            <a:lvl3pPr indent="0" lvl="2" marL="0" marR="0" rtl="0" algn="ctr">
              <a:spcBef>
                <a:spcPts val="0"/>
              </a:spcBef>
              <a:buNone/>
              <a:defRPr b="1" sz="1000">
                <a:solidFill>
                  <a:srgbClr val="26AFAD"/>
                </a:solidFill>
                <a:latin typeface="Calibri"/>
                <a:ea typeface="Calibri"/>
                <a:cs typeface="Calibri"/>
                <a:sym typeface="Calibri"/>
              </a:defRPr>
            </a:lvl3pPr>
            <a:lvl4pPr indent="0" lvl="3" marL="0" marR="0" rtl="0" algn="ctr">
              <a:spcBef>
                <a:spcPts val="0"/>
              </a:spcBef>
              <a:buNone/>
              <a:defRPr b="1" sz="1000">
                <a:solidFill>
                  <a:srgbClr val="26AFAD"/>
                </a:solidFill>
                <a:latin typeface="Calibri"/>
                <a:ea typeface="Calibri"/>
                <a:cs typeface="Calibri"/>
                <a:sym typeface="Calibri"/>
              </a:defRPr>
            </a:lvl4pPr>
            <a:lvl5pPr indent="0" lvl="4" marL="0" marR="0" rtl="0" algn="ctr">
              <a:spcBef>
                <a:spcPts val="0"/>
              </a:spcBef>
              <a:buNone/>
              <a:defRPr b="1" sz="1000">
                <a:solidFill>
                  <a:srgbClr val="26AFAD"/>
                </a:solidFill>
                <a:latin typeface="Calibri"/>
                <a:ea typeface="Calibri"/>
                <a:cs typeface="Calibri"/>
                <a:sym typeface="Calibri"/>
              </a:defRPr>
            </a:lvl5pPr>
            <a:lvl6pPr indent="0" lvl="5" marL="0" marR="0" rtl="0" algn="ctr">
              <a:spcBef>
                <a:spcPts val="0"/>
              </a:spcBef>
              <a:buNone/>
              <a:defRPr b="1" sz="1000">
                <a:solidFill>
                  <a:srgbClr val="26AFAD"/>
                </a:solidFill>
                <a:latin typeface="Calibri"/>
                <a:ea typeface="Calibri"/>
                <a:cs typeface="Calibri"/>
                <a:sym typeface="Calibri"/>
              </a:defRPr>
            </a:lvl6pPr>
            <a:lvl7pPr indent="0" lvl="6" marL="0" marR="0" rtl="0" algn="ctr">
              <a:spcBef>
                <a:spcPts val="0"/>
              </a:spcBef>
              <a:buNone/>
              <a:defRPr b="1" sz="1000">
                <a:solidFill>
                  <a:srgbClr val="26AFAD"/>
                </a:solidFill>
                <a:latin typeface="Calibri"/>
                <a:ea typeface="Calibri"/>
                <a:cs typeface="Calibri"/>
                <a:sym typeface="Calibri"/>
              </a:defRPr>
            </a:lvl7pPr>
            <a:lvl8pPr indent="0" lvl="7" marL="0" marR="0" rtl="0" algn="ctr">
              <a:spcBef>
                <a:spcPts val="0"/>
              </a:spcBef>
              <a:buNone/>
              <a:defRPr b="1" sz="1000">
                <a:solidFill>
                  <a:srgbClr val="26AFAD"/>
                </a:solidFill>
                <a:latin typeface="Calibri"/>
                <a:ea typeface="Calibri"/>
                <a:cs typeface="Calibri"/>
                <a:sym typeface="Calibri"/>
              </a:defRPr>
            </a:lvl8pPr>
            <a:lvl9pPr indent="0" lvl="8" marL="0" marR="0" rtl="0" algn="ctr">
              <a:spcBef>
                <a:spcPts val="0"/>
              </a:spcBef>
              <a:buNone/>
              <a:defRPr b="1" sz="1000">
                <a:solidFill>
                  <a:srgbClr val="26AFAD"/>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Green">
  <p:cSld name="Title and Content Alt- Green">
    <p:bg>
      <p:bgPr>
        <a:solidFill>
          <a:srgbClr val="CCF4EB"/>
        </a:solidFill>
      </p:bgPr>
    </p:bg>
    <p:spTree>
      <p:nvGrpSpPr>
        <p:cNvPr id="1230" name="Shape 1230"/>
        <p:cNvGrpSpPr/>
        <p:nvPr/>
      </p:nvGrpSpPr>
      <p:grpSpPr>
        <a:xfrm>
          <a:off x="0" y="0"/>
          <a:ext cx="0" cy="0"/>
          <a:chOff x="0" y="0"/>
          <a:chExt cx="0" cy="0"/>
        </a:xfrm>
      </p:grpSpPr>
      <p:sp>
        <p:nvSpPr>
          <p:cNvPr id="1231" name="Google Shape;1231;p191"/>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2" name="Google Shape;1232;p191"/>
          <p:cNvSpPr txBox="1"/>
          <p:nvPr>
            <p:ph idx="1" type="body"/>
          </p:nvPr>
        </p:nvSpPr>
        <p:spPr>
          <a:xfrm>
            <a:off x="769353" y="1419226"/>
            <a:ext cx="7315200" cy="28230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00CA9B"/>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33" name="Google Shape;1233;p191"/>
          <p:cNvCxnSpPr/>
          <p:nvPr/>
        </p:nvCxnSpPr>
        <p:spPr>
          <a:xfrm>
            <a:off x="611560" y="951570"/>
            <a:ext cx="7344900" cy="0"/>
          </a:xfrm>
          <a:prstGeom prst="straightConnector1">
            <a:avLst/>
          </a:prstGeom>
          <a:noFill/>
          <a:ln cap="flat" cmpd="sng" w="19050">
            <a:solidFill>
              <a:srgbClr val="00CA9B"/>
            </a:solidFill>
            <a:prstDash val="solid"/>
            <a:miter lim="800000"/>
            <a:headEnd len="sm" w="sm" type="none"/>
            <a:tailEnd len="sm" w="sm" type="none"/>
          </a:ln>
        </p:spPr>
      </p:cxnSp>
      <p:pic>
        <p:nvPicPr>
          <p:cNvPr descr="mw_logo_landscape_RGB.eps" id="1234" name="Google Shape;1234;p191"/>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35" name="Google Shape;1235;p191"/>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00CA9B"/>
                </a:solidFill>
                <a:latin typeface="Calibri"/>
                <a:ea typeface="Calibri"/>
                <a:cs typeface="Calibri"/>
                <a:sym typeface="Calibri"/>
              </a:defRPr>
            </a:lvl1pPr>
            <a:lvl2pPr indent="0" lvl="1" marL="0" marR="0" rtl="0" algn="ctr">
              <a:spcBef>
                <a:spcPts val="0"/>
              </a:spcBef>
              <a:buNone/>
              <a:defRPr b="1" sz="1000">
                <a:solidFill>
                  <a:srgbClr val="00CA9B"/>
                </a:solidFill>
                <a:latin typeface="Calibri"/>
                <a:ea typeface="Calibri"/>
                <a:cs typeface="Calibri"/>
                <a:sym typeface="Calibri"/>
              </a:defRPr>
            </a:lvl2pPr>
            <a:lvl3pPr indent="0" lvl="2" marL="0" marR="0" rtl="0" algn="ctr">
              <a:spcBef>
                <a:spcPts val="0"/>
              </a:spcBef>
              <a:buNone/>
              <a:defRPr b="1" sz="1000">
                <a:solidFill>
                  <a:srgbClr val="00CA9B"/>
                </a:solidFill>
                <a:latin typeface="Calibri"/>
                <a:ea typeface="Calibri"/>
                <a:cs typeface="Calibri"/>
                <a:sym typeface="Calibri"/>
              </a:defRPr>
            </a:lvl3pPr>
            <a:lvl4pPr indent="0" lvl="3" marL="0" marR="0" rtl="0" algn="ctr">
              <a:spcBef>
                <a:spcPts val="0"/>
              </a:spcBef>
              <a:buNone/>
              <a:defRPr b="1" sz="1000">
                <a:solidFill>
                  <a:srgbClr val="00CA9B"/>
                </a:solidFill>
                <a:latin typeface="Calibri"/>
                <a:ea typeface="Calibri"/>
                <a:cs typeface="Calibri"/>
                <a:sym typeface="Calibri"/>
              </a:defRPr>
            </a:lvl4pPr>
            <a:lvl5pPr indent="0" lvl="4" marL="0" marR="0" rtl="0" algn="ctr">
              <a:spcBef>
                <a:spcPts val="0"/>
              </a:spcBef>
              <a:buNone/>
              <a:defRPr b="1" sz="1000">
                <a:solidFill>
                  <a:srgbClr val="00CA9B"/>
                </a:solidFill>
                <a:latin typeface="Calibri"/>
                <a:ea typeface="Calibri"/>
                <a:cs typeface="Calibri"/>
                <a:sym typeface="Calibri"/>
              </a:defRPr>
            </a:lvl5pPr>
            <a:lvl6pPr indent="0" lvl="5" marL="0" marR="0" rtl="0" algn="ctr">
              <a:spcBef>
                <a:spcPts val="0"/>
              </a:spcBef>
              <a:buNone/>
              <a:defRPr b="1" sz="1000">
                <a:solidFill>
                  <a:srgbClr val="00CA9B"/>
                </a:solidFill>
                <a:latin typeface="Calibri"/>
                <a:ea typeface="Calibri"/>
                <a:cs typeface="Calibri"/>
                <a:sym typeface="Calibri"/>
              </a:defRPr>
            </a:lvl6pPr>
            <a:lvl7pPr indent="0" lvl="6" marL="0" marR="0" rtl="0" algn="ctr">
              <a:spcBef>
                <a:spcPts val="0"/>
              </a:spcBef>
              <a:buNone/>
              <a:defRPr b="1" sz="1000">
                <a:solidFill>
                  <a:srgbClr val="00CA9B"/>
                </a:solidFill>
                <a:latin typeface="Calibri"/>
                <a:ea typeface="Calibri"/>
                <a:cs typeface="Calibri"/>
                <a:sym typeface="Calibri"/>
              </a:defRPr>
            </a:lvl7pPr>
            <a:lvl8pPr indent="0" lvl="7" marL="0" marR="0" rtl="0" algn="ctr">
              <a:spcBef>
                <a:spcPts val="0"/>
              </a:spcBef>
              <a:buNone/>
              <a:defRPr b="1" sz="1000">
                <a:solidFill>
                  <a:srgbClr val="00CA9B"/>
                </a:solidFill>
                <a:latin typeface="Calibri"/>
                <a:ea typeface="Calibri"/>
                <a:cs typeface="Calibri"/>
                <a:sym typeface="Calibri"/>
              </a:defRPr>
            </a:lvl8pPr>
            <a:lvl9pPr indent="0" lvl="8" marL="0" marR="0" rtl="0" algn="ctr">
              <a:spcBef>
                <a:spcPts val="0"/>
              </a:spcBef>
              <a:buNone/>
              <a:defRPr b="1" sz="1000">
                <a:solidFill>
                  <a:srgbClr val="00CA9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1236" name="Google Shape;1236;p191"/>
          <p:cNvSpPr txBox="1"/>
          <p:nvPr>
            <p:ph type="title"/>
          </p:nvPr>
        </p:nvSpPr>
        <p:spPr>
          <a:xfrm>
            <a:off x="539552" y="209426"/>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Orange">
  <p:cSld name="Title and Content Alt-Orange">
    <p:bg>
      <p:bgPr>
        <a:solidFill>
          <a:srgbClr val="FFDDCC"/>
        </a:solidFill>
      </p:bgPr>
    </p:bg>
    <p:spTree>
      <p:nvGrpSpPr>
        <p:cNvPr id="1237" name="Shape 1237"/>
        <p:cNvGrpSpPr/>
        <p:nvPr/>
      </p:nvGrpSpPr>
      <p:grpSpPr>
        <a:xfrm>
          <a:off x="0" y="0"/>
          <a:ext cx="0" cy="0"/>
          <a:chOff x="0" y="0"/>
          <a:chExt cx="0" cy="0"/>
        </a:xfrm>
      </p:grpSpPr>
      <p:sp>
        <p:nvSpPr>
          <p:cNvPr id="1238" name="Google Shape;1238;p192"/>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9" name="Google Shape;1239;p192"/>
          <p:cNvSpPr txBox="1"/>
          <p:nvPr>
            <p:ph idx="1" type="body"/>
          </p:nvPr>
        </p:nvSpPr>
        <p:spPr>
          <a:xfrm>
            <a:off x="769353" y="1419226"/>
            <a:ext cx="7315200" cy="28230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40" name="Google Shape;1240;p192"/>
          <p:cNvCxnSpPr/>
          <p:nvPr/>
        </p:nvCxnSpPr>
        <p:spPr>
          <a:xfrm>
            <a:off x="611560" y="951570"/>
            <a:ext cx="7344900" cy="0"/>
          </a:xfrm>
          <a:prstGeom prst="straightConnector1">
            <a:avLst/>
          </a:prstGeom>
          <a:noFill/>
          <a:ln cap="flat" cmpd="sng" w="19050">
            <a:solidFill>
              <a:srgbClr val="FFBC45"/>
            </a:solidFill>
            <a:prstDash val="solid"/>
            <a:miter lim="800000"/>
            <a:headEnd len="sm" w="sm" type="none"/>
            <a:tailEnd len="sm" w="sm" type="none"/>
          </a:ln>
        </p:spPr>
      </p:cxnSp>
      <p:pic>
        <p:nvPicPr>
          <p:cNvPr descr="mw_logo_landscape_RGB.eps" id="1241" name="Google Shape;1241;p192"/>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42" name="Google Shape;1242;p192"/>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FFBC45"/>
                </a:solidFill>
                <a:latin typeface="Calibri"/>
                <a:ea typeface="Calibri"/>
                <a:cs typeface="Calibri"/>
                <a:sym typeface="Calibri"/>
              </a:defRPr>
            </a:lvl1pPr>
            <a:lvl2pPr indent="0" lvl="1" marL="0" marR="0" rtl="0" algn="ctr">
              <a:spcBef>
                <a:spcPts val="0"/>
              </a:spcBef>
              <a:buNone/>
              <a:defRPr b="1" sz="1000">
                <a:solidFill>
                  <a:srgbClr val="FFBC45"/>
                </a:solidFill>
                <a:latin typeface="Calibri"/>
                <a:ea typeface="Calibri"/>
                <a:cs typeface="Calibri"/>
                <a:sym typeface="Calibri"/>
              </a:defRPr>
            </a:lvl2pPr>
            <a:lvl3pPr indent="0" lvl="2" marL="0" marR="0" rtl="0" algn="ctr">
              <a:spcBef>
                <a:spcPts val="0"/>
              </a:spcBef>
              <a:buNone/>
              <a:defRPr b="1" sz="1000">
                <a:solidFill>
                  <a:srgbClr val="FFBC45"/>
                </a:solidFill>
                <a:latin typeface="Calibri"/>
                <a:ea typeface="Calibri"/>
                <a:cs typeface="Calibri"/>
                <a:sym typeface="Calibri"/>
              </a:defRPr>
            </a:lvl3pPr>
            <a:lvl4pPr indent="0" lvl="3" marL="0" marR="0" rtl="0" algn="ctr">
              <a:spcBef>
                <a:spcPts val="0"/>
              </a:spcBef>
              <a:buNone/>
              <a:defRPr b="1" sz="1000">
                <a:solidFill>
                  <a:srgbClr val="FFBC45"/>
                </a:solidFill>
                <a:latin typeface="Calibri"/>
                <a:ea typeface="Calibri"/>
                <a:cs typeface="Calibri"/>
                <a:sym typeface="Calibri"/>
              </a:defRPr>
            </a:lvl4pPr>
            <a:lvl5pPr indent="0" lvl="4" marL="0" marR="0" rtl="0" algn="ctr">
              <a:spcBef>
                <a:spcPts val="0"/>
              </a:spcBef>
              <a:buNone/>
              <a:defRPr b="1" sz="1000">
                <a:solidFill>
                  <a:srgbClr val="FFBC45"/>
                </a:solidFill>
                <a:latin typeface="Calibri"/>
                <a:ea typeface="Calibri"/>
                <a:cs typeface="Calibri"/>
                <a:sym typeface="Calibri"/>
              </a:defRPr>
            </a:lvl5pPr>
            <a:lvl6pPr indent="0" lvl="5" marL="0" marR="0" rtl="0" algn="ctr">
              <a:spcBef>
                <a:spcPts val="0"/>
              </a:spcBef>
              <a:buNone/>
              <a:defRPr b="1" sz="1000">
                <a:solidFill>
                  <a:srgbClr val="FFBC45"/>
                </a:solidFill>
                <a:latin typeface="Calibri"/>
                <a:ea typeface="Calibri"/>
                <a:cs typeface="Calibri"/>
                <a:sym typeface="Calibri"/>
              </a:defRPr>
            </a:lvl6pPr>
            <a:lvl7pPr indent="0" lvl="6" marL="0" marR="0" rtl="0" algn="ctr">
              <a:spcBef>
                <a:spcPts val="0"/>
              </a:spcBef>
              <a:buNone/>
              <a:defRPr b="1" sz="1000">
                <a:solidFill>
                  <a:srgbClr val="FFBC45"/>
                </a:solidFill>
                <a:latin typeface="Calibri"/>
                <a:ea typeface="Calibri"/>
                <a:cs typeface="Calibri"/>
                <a:sym typeface="Calibri"/>
              </a:defRPr>
            </a:lvl7pPr>
            <a:lvl8pPr indent="0" lvl="7" marL="0" marR="0" rtl="0" algn="ctr">
              <a:spcBef>
                <a:spcPts val="0"/>
              </a:spcBef>
              <a:buNone/>
              <a:defRPr b="1" sz="1000">
                <a:solidFill>
                  <a:srgbClr val="FFBC45"/>
                </a:solidFill>
                <a:latin typeface="Calibri"/>
                <a:ea typeface="Calibri"/>
                <a:cs typeface="Calibri"/>
                <a:sym typeface="Calibri"/>
              </a:defRPr>
            </a:lvl8pPr>
            <a:lvl9pPr indent="0" lvl="8" marL="0" marR="0" rtl="0" algn="ctr">
              <a:spcBef>
                <a:spcPts val="0"/>
              </a:spcBef>
              <a:buNone/>
              <a:defRPr b="1" sz="1000">
                <a:solidFill>
                  <a:srgbClr val="FFBC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1243" name="Google Shape;1243;p192"/>
          <p:cNvSpPr txBox="1"/>
          <p:nvPr>
            <p:ph type="title"/>
          </p:nvPr>
        </p:nvSpPr>
        <p:spPr>
          <a:xfrm>
            <a:off x="539552" y="209426"/>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Purple">
  <p:cSld name="Title and Content Alt- Purple">
    <p:bg>
      <p:bgPr>
        <a:solidFill>
          <a:srgbClr val="F0D4EC"/>
        </a:solidFill>
      </p:bgPr>
    </p:bg>
    <p:spTree>
      <p:nvGrpSpPr>
        <p:cNvPr id="1244" name="Shape 1244"/>
        <p:cNvGrpSpPr/>
        <p:nvPr/>
      </p:nvGrpSpPr>
      <p:grpSpPr>
        <a:xfrm>
          <a:off x="0" y="0"/>
          <a:ext cx="0" cy="0"/>
          <a:chOff x="0" y="0"/>
          <a:chExt cx="0" cy="0"/>
        </a:xfrm>
      </p:grpSpPr>
      <p:sp>
        <p:nvSpPr>
          <p:cNvPr id="1245" name="Google Shape;1245;p193"/>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46" name="Google Shape;1246;p193"/>
          <p:cNvCxnSpPr/>
          <p:nvPr/>
        </p:nvCxnSpPr>
        <p:spPr>
          <a:xfrm>
            <a:off x="611560" y="951570"/>
            <a:ext cx="7344900" cy="0"/>
          </a:xfrm>
          <a:prstGeom prst="straightConnector1">
            <a:avLst/>
          </a:prstGeom>
          <a:noFill/>
          <a:ln cap="flat" cmpd="sng" w="19050">
            <a:solidFill>
              <a:srgbClr val="B627A1"/>
            </a:solidFill>
            <a:prstDash val="solid"/>
            <a:miter lim="800000"/>
            <a:headEnd len="sm" w="sm" type="none"/>
            <a:tailEnd len="sm" w="sm" type="none"/>
          </a:ln>
        </p:spPr>
      </p:cxnSp>
      <p:sp>
        <p:nvSpPr>
          <p:cNvPr id="1247" name="Google Shape;1247;p193"/>
          <p:cNvSpPr txBox="1"/>
          <p:nvPr>
            <p:ph idx="1" type="body"/>
          </p:nvPr>
        </p:nvSpPr>
        <p:spPr>
          <a:xfrm>
            <a:off x="769353" y="1419226"/>
            <a:ext cx="7315200" cy="28230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B627A1"/>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mw_logo_landscape_RGB.eps" id="1248" name="Google Shape;1248;p193"/>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49" name="Google Shape;1249;p193"/>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B627A1"/>
                </a:solidFill>
                <a:latin typeface="Calibri"/>
                <a:ea typeface="Calibri"/>
                <a:cs typeface="Calibri"/>
                <a:sym typeface="Calibri"/>
              </a:defRPr>
            </a:lvl1pPr>
            <a:lvl2pPr indent="0" lvl="1" marL="0" marR="0" rtl="0" algn="ctr">
              <a:spcBef>
                <a:spcPts val="0"/>
              </a:spcBef>
              <a:buNone/>
              <a:defRPr b="1" sz="1000">
                <a:solidFill>
                  <a:srgbClr val="B627A1"/>
                </a:solidFill>
                <a:latin typeface="Calibri"/>
                <a:ea typeface="Calibri"/>
                <a:cs typeface="Calibri"/>
                <a:sym typeface="Calibri"/>
              </a:defRPr>
            </a:lvl2pPr>
            <a:lvl3pPr indent="0" lvl="2" marL="0" marR="0" rtl="0" algn="ctr">
              <a:spcBef>
                <a:spcPts val="0"/>
              </a:spcBef>
              <a:buNone/>
              <a:defRPr b="1" sz="1000">
                <a:solidFill>
                  <a:srgbClr val="B627A1"/>
                </a:solidFill>
                <a:latin typeface="Calibri"/>
                <a:ea typeface="Calibri"/>
                <a:cs typeface="Calibri"/>
                <a:sym typeface="Calibri"/>
              </a:defRPr>
            </a:lvl3pPr>
            <a:lvl4pPr indent="0" lvl="3" marL="0" marR="0" rtl="0" algn="ctr">
              <a:spcBef>
                <a:spcPts val="0"/>
              </a:spcBef>
              <a:buNone/>
              <a:defRPr b="1" sz="1000">
                <a:solidFill>
                  <a:srgbClr val="B627A1"/>
                </a:solidFill>
                <a:latin typeface="Calibri"/>
                <a:ea typeface="Calibri"/>
                <a:cs typeface="Calibri"/>
                <a:sym typeface="Calibri"/>
              </a:defRPr>
            </a:lvl4pPr>
            <a:lvl5pPr indent="0" lvl="4" marL="0" marR="0" rtl="0" algn="ctr">
              <a:spcBef>
                <a:spcPts val="0"/>
              </a:spcBef>
              <a:buNone/>
              <a:defRPr b="1" sz="1000">
                <a:solidFill>
                  <a:srgbClr val="B627A1"/>
                </a:solidFill>
                <a:latin typeface="Calibri"/>
                <a:ea typeface="Calibri"/>
                <a:cs typeface="Calibri"/>
                <a:sym typeface="Calibri"/>
              </a:defRPr>
            </a:lvl5pPr>
            <a:lvl6pPr indent="0" lvl="5" marL="0" marR="0" rtl="0" algn="ctr">
              <a:spcBef>
                <a:spcPts val="0"/>
              </a:spcBef>
              <a:buNone/>
              <a:defRPr b="1" sz="1000">
                <a:solidFill>
                  <a:srgbClr val="B627A1"/>
                </a:solidFill>
                <a:latin typeface="Calibri"/>
                <a:ea typeface="Calibri"/>
                <a:cs typeface="Calibri"/>
                <a:sym typeface="Calibri"/>
              </a:defRPr>
            </a:lvl6pPr>
            <a:lvl7pPr indent="0" lvl="6" marL="0" marR="0" rtl="0" algn="ctr">
              <a:spcBef>
                <a:spcPts val="0"/>
              </a:spcBef>
              <a:buNone/>
              <a:defRPr b="1" sz="1000">
                <a:solidFill>
                  <a:srgbClr val="B627A1"/>
                </a:solidFill>
                <a:latin typeface="Calibri"/>
                <a:ea typeface="Calibri"/>
                <a:cs typeface="Calibri"/>
                <a:sym typeface="Calibri"/>
              </a:defRPr>
            </a:lvl7pPr>
            <a:lvl8pPr indent="0" lvl="7" marL="0" marR="0" rtl="0" algn="ctr">
              <a:spcBef>
                <a:spcPts val="0"/>
              </a:spcBef>
              <a:buNone/>
              <a:defRPr b="1" sz="1000">
                <a:solidFill>
                  <a:srgbClr val="B627A1"/>
                </a:solidFill>
                <a:latin typeface="Calibri"/>
                <a:ea typeface="Calibri"/>
                <a:cs typeface="Calibri"/>
                <a:sym typeface="Calibri"/>
              </a:defRPr>
            </a:lvl8pPr>
            <a:lvl9pPr indent="0" lvl="8" marL="0" marR="0" rtl="0" algn="ctr">
              <a:spcBef>
                <a:spcPts val="0"/>
              </a:spcBef>
              <a:buNone/>
              <a:defRPr b="1" sz="1000">
                <a:solidFill>
                  <a:srgbClr val="B627A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1250" name="Google Shape;1250;p193"/>
          <p:cNvSpPr txBox="1"/>
          <p:nvPr>
            <p:ph type="title"/>
          </p:nvPr>
        </p:nvSpPr>
        <p:spPr>
          <a:xfrm>
            <a:off x="539552" y="209426"/>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Yellow">
  <p:cSld name="Title and Content Alt- Yellow">
    <p:bg>
      <p:bgPr>
        <a:solidFill>
          <a:srgbClr val="FFF2DA"/>
        </a:solidFill>
      </p:bgPr>
    </p:bg>
    <p:spTree>
      <p:nvGrpSpPr>
        <p:cNvPr id="1251" name="Shape 1251"/>
        <p:cNvGrpSpPr/>
        <p:nvPr/>
      </p:nvGrpSpPr>
      <p:grpSpPr>
        <a:xfrm>
          <a:off x="0" y="0"/>
          <a:ext cx="0" cy="0"/>
          <a:chOff x="0" y="0"/>
          <a:chExt cx="0" cy="0"/>
        </a:xfrm>
      </p:grpSpPr>
      <p:sp>
        <p:nvSpPr>
          <p:cNvPr id="1252" name="Google Shape;1252;p194"/>
          <p:cNvSpPr/>
          <p:nvPr/>
        </p:nvSpPr>
        <p:spPr>
          <a:xfrm>
            <a:off x="323528" y="267494"/>
            <a:ext cx="8496900" cy="4536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53" name="Google Shape;1253;p194"/>
          <p:cNvCxnSpPr/>
          <p:nvPr/>
        </p:nvCxnSpPr>
        <p:spPr>
          <a:xfrm>
            <a:off x="611560" y="951570"/>
            <a:ext cx="7344900" cy="0"/>
          </a:xfrm>
          <a:prstGeom prst="straightConnector1">
            <a:avLst/>
          </a:prstGeom>
          <a:noFill/>
          <a:ln cap="flat" cmpd="sng" w="19050">
            <a:solidFill>
              <a:srgbClr val="FFBC45"/>
            </a:solidFill>
            <a:prstDash val="solid"/>
            <a:miter lim="800000"/>
            <a:headEnd len="sm" w="sm" type="none"/>
            <a:tailEnd len="sm" w="sm" type="none"/>
          </a:ln>
        </p:spPr>
      </p:cxnSp>
      <p:sp>
        <p:nvSpPr>
          <p:cNvPr id="1254" name="Google Shape;1254;p194"/>
          <p:cNvSpPr txBox="1"/>
          <p:nvPr>
            <p:ph idx="12" type="sldNum"/>
          </p:nvPr>
        </p:nvSpPr>
        <p:spPr>
          <a:xfrm>
            <a:off x="35496" y="4803998"/>
            <a:ext cx="584100" cy="2673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rgbClr val="FFBC45"/>
                </a:solidFill>
                <a:latin typeface="Calibri"/>
                <a:ea typeface="Calibri"/>
                <a:cs typeface="Calibri"/>
                <a:sym typeface="Calibri"/>
              </a:defRPr>
            </a:lvl1pPr>
            <a:lvl2pPr indent="0" lvl="1" marL="0" marR="0" rtl="0" algn="ctr">
              <a:spcBef>
                <a:spcPts val="0"/>
              </a:spcBef>
              <a:buNone/>
              <a:defRPr b="1" sz="1000">
                <a:solidFill>
                  <a:srgbClr val="FFBC45"/>
                </a:solidFill>
                <a:latin typeface="Calibri"/>
                <a:ea typeface="Calibri"/>
                <a:cs typeface="Calibri"/>
                <a:sym typeface="Calibri"/>
              </a:defRPr>
            </a:lvl2pPr>
            <a:lvl3pPr indent="0" lvl="2" marL="0" marR="0" rtl="0" algn="ctr">
              <a:spcBef>
                <a:spcPts val="0"/>
              </a:spcBef>
              <a:buNone/>
              <a:defRPr b="1" sz="1000">
                <a:solidFill>
                  <a:srgbClr val="FFBC45"/>
                </a:solidFill>
                <a:latin typeface="Calibri"/>
                <a:ea typeface="Calibri"/>
                <a:cs typeface="Calibri"/>
                <a:sym typeface="Calibri"/>
              </a:defRPr>
            </a:lvl3pPr>
            <a:lvl4pPr indent="0" lvl="3" marL="0" marR="0" rtl="0" algn="ctr">
              <a:spcBef>
                <a:spcPts val="0"/>
              </a:spcBef>
              <a:buNone/>
              <a:defRPr b="1" sz="1000">
                <a:solidFill>
                  <a:srgbClr val="FFBC45"/>
                </a:solidFill>
                <a:latin typeface="Calibri"/>
                <a:ea typeface="Calibri"/>
                <a:cs typeface="Calibri"/>
                <a:sym typeface="Calibri"/>
              </a:defRPr>
            </a:lvl4pPr>
            <a:lvl5pPr indent="0" lvl="4" marL="0" marR="0" rtl="0" algn="ctr">
              <a:spcBef>
                <a:spcPts val="0"/>
              </a:spcBef>
              <a:buNone/>
              <a:defRPr b="1" sz="1000">
                <a:solidFill>
                  <a:srgbClr val="FFBC45"/>
                </a:solidFill>
                <a:latin typeface="Calibri"/>
                <a:ea typeface="Calibri"/>
                <a:cs typeface="Calibri"/>
                <a:sym typeface="Calibri"/>
              </a:defRPr>
            </a:lvl5pPr>
            <a:lvl6pPr indent="0" lvl="5" marL="0" marR="0" rtl="0" algn="ctr">
              <a:spcBef>
                <a:spcPts val="0"/>
              </a:spcBef>
              <a:buNone/>
              <a:defRPr b="1" sz="1000">
                <a:solidFill>
                  <a:srgbClr val="FFBC45"/>
                </a:solidFill>
                <a:latin typeface="Calibri"/>
                <a:ea typeface="Calibri"/>
                <a:cs typeface="Calibri"/>
                <a:sym typeface="Calibri"/>
              </a:defRPr>
            </a:lvl6pPr>
            <a:lvl7pPr indent="0" lvl="6" marL="0" marR="0" rtl="0" algn="ctr">
              <a:spcBef>
                <a:spcPts val="0"/>
              </a:spcBef>
              <a:buNone/>
              <a:defRPr b="1" sz="1000">
                <a:solidFill>
                  <a:srgbClr val="FFBC45"/>
                </a:solidFill>
                <a:latin typeface="Calibri"/>
                <a:ea typeface="Calibri"/>
                <a:cs typeface="Calibri"/>
                <a:sym typeface="Calibri"/>
              </a:defRPr>
            </a:lvl7pPr>
            <a:lvl8pPr indent="0" lvl="7" marL="0" marR="0" rtl="0" algn="ctr">
              <a:spcBef>
                <a:spcPts val="0"/>
              </a:spcBef>
              <a:buNone/>
              <a:defRPr b="1" sz="1000">
                <a:solidFill>
                  <a:srgbClr val="FFBC45"/>
                </a:solidFill>
                <a:latin typeface="Calibri"/>
                <a:ea typeface="Calibri"/>
                <a:cs typeface="Calibri"/>
                <a:sym typeface="Calibri"/>
              </a:defRPr>
            </a:lvl8pPr>
            <a:lvl9pPr indent="0" lvl="8" marL="0" marR="0" rtl="0" algn="ctr">
              <a:spcBef>
                <a:spcPts val="0"/>
              </a:spcBef>
              <a:buNone/>
              <a:defRPr b="1" sz="1000">
                <a:solidFill>
                  <a:srgbClr val="FFBC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1255" name="Google Shape;1255;p194"/>
          <p:cNvSpPr txBox="1"/>
          <p:nvPr>
            <p:ph idx="1" type="body"/>
          </p:nvPr>
        </p:nvSpPr>
        <p:spPr>
          <a:xfrm>
            <a:off x="769353" y="1419226"/>
            <a:ext cx="7315200" cy="28230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1000"/>
              </a:spcBef>
              <a:spcAft>
                <a:spcPts val="0"/>
              </a:spcAft>
              <a:buClr>
                <a:srgbClr val="FFBC45"/>
              </a:buClr>
              <a:buSzPts val="2400"/>
              <a:buFont typeface="Arial"/>
              <a:buChar char="•"/>
              <a:defRPr b="0" i="0" sz="2400" u="none" cap="none" strike="noStrike">
                <a:solidFill>
                  <a:srgbClr val="6F6F73"/>
                </a:solidFill>
                <a:latin typeface="Arial"/>
                <a:ea typeface="Arial"/>
                <a:cs typeface="Arial"/>
                <a:sym typeface="Arial"/>
              </a:defRPr>
            </a:lvl1pPr>
            <a:lvl2pPr indent="-355600" lvl="1" marL="9144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2pPr>
            <a:lvl3pPr indent="-355600" lvl="2" marL="13716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3pPr>
            <a:lvl4pPr indent="-355600" lvl="3" marL="18288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4pPr>
            <a:lvl5pPr indent="-355600" lvl="4" marL="2286000" marR="0" rtl="0" algn="l">
              <a:lnSpc>
                <a:spcPct val="90000"/>
              </a:lnSpc>
              <a:spcBef>
                <a:spcPts val="500"/>
              </a:spcBef>
              <a:spcAft>
                <a:spcPts val="0"/>
              </a:spcAft>
              <a:buClr>
                <a:srgbClr val="6F6F73"/>
              </a:buClr>
              <a:buSzPts val="2000"/>
              <a:buFont typeface="Arial"/>
              <a:buChar char="•"/>
              <a:defRPr b="0" i="0" sz="20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mw_logo_landscape_RGB.eps" id="1256" name="Google Shape;1256;p194"/>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57" name="Google Shape;1257;p194"/>
          <p:cNvSpPr txBox="1"/>
          <p:nvPr>
            <p:ph type="title"/>
          </p:nvPr>
        </p:nvSpPr>
        <p:spPr>
          <a:xfrm>
            <a:off x="539552" y="209426"/>
            <a:ext cx="7886700" cy="9942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258" name="Shape 1258"/>
        <p:cNvGrpSpPr/>
        <p:nvPr/>
      </p:nvGrpSpPr>
      <p:grpSpPr>
        <a:xfrm>
          <a:off x="0" y="0"/>
          <a:ext cx="0" cy="0"/>
          <a:chOff x="0" y="0"/>
          <a:chExt cx="0" cy="0"/>
        </a:xfrm>
      </p:grpSpPr>
      <p:sp>
        <p:nvSpPr>
          <p:cNvPr id="1259" name="Google Shape;1259;p195"/>
          <p:cNvSpPr txBox="1"/>
          <p:nvPr>
            <p:ph idx="1" type="body"/>
          </p:nvPr>
        </p:nvSpPr>
        <p:spPr>
          <a:xfrm>
            <a:off x="631826" y="1350819"/>
            <a:ext cx="3793800" cy="3377100"/>
          </a:xfrm>
          <a:prstGeom prst="rect">
            <a:avLst/>
          </a:prstGeom>
          <a:noFill/>
          <a:ln>
            <a:noFill/>
          </a:ln>
        </p:spPr>
        <p:txBody>
          <a:bodyPr anchorCtr="0" anchor="t" bIns="91425" lIns="91425" spcFirstLastPara="1" rIns="91425" wrap="square" tIns="91425"/>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0" name="Google Shape;1260;p195"/>
          <p:cNvSpPr txBox="1"/>
          <p:nvPr>
            <p:ph idx="2" type="body"/>
          </p:nvPr>
        </p:nvSpPr>
        <p:spPr>
          <a:xfrm>
            <a:off x="4710545" y="1355438"/>
            <a:ext cx="3800700" cy="3377100"/>
          </a:xfrm>
          <a:prstGeom prst="rect">
            <a:avLst/>
          </a:prstGeom>
          <a:noFill/>
          <a:ln>
            <a:noFill/>
          </a:ln>
        </p:spPr>
        <p:txBody>
          <a:bodyPr anchorCtr="0" anchor="t" bIns="91425" lIns="91425" spcFirstLastPara="1" rIns="91425" wrap="square" tIns="91425"/>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61" name="Google Shape;1261;p195"/>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1262" name="Google Shape;1262;p195"/>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sp>
        <p:nvSpPr>
          <p:cNvPr id="1263" name="Google Shape;1263;p195"/>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pic>
        <p:nvPicPr>
          <p:cNvPr descr="mw_logo_landscape_RGB.eps" id="1264" name="Google Shape;1264;p195"/>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65" name="Google Shape;1265;p195"/>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266" name="Google Shape;1266;p195"/>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 Picture Placeholder Circle">
  <p:cSld name="8 Picture Placeholder Circle">
    <p:spTree>
      <p:nvGrpSpPr>
        <p:cNvPr id="1267" name="Shape 1267"/>
        <p:cNvGrpSpPr/>
        <p:nvPr/>
      </p:nvGrpSpPr>
      <p:grpSpPr>
        <a:xfrm>
          <a:off x="0" y="0"/>
          <a:ext cx="0" cy="0"/>
          <a:chOff x="0" y="0"/>
          <a:chExt cx="0" cy="0"/>
        </a:xfrm>
      </p:grpSpPr>
      <p:sp>
        <p:nvSpPr>
          <p:cNvPr id="1268" name="Google Shape;1268;p196"/>
          <p:cNvSpPr/>
          <p:nvPr>
            <p:ph idx="2" type="pic"/>
          </p:nvPr>
        </p:nvSpPr>
        <p:spPr>
          <a:xfrm>
            <a:off x="755576"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69" name="Google Shape;1269;p196"/>
          <p:cNvSpPr txBox="1"/>
          <p:nvPr>
            <p:ph type="title"/>
          </p:nvPr>
        </p:nvSpPr>
        <p:spPr>
          <a:xfrm>
            <a:off x="285700" y="437896"/>
            <a:ext cx="7886700" cy="6216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cxnSp>
        <p:nvCxnSpPr>
          <p:cNvPr id="1270" name="Google Shape;1270;p196"/>
          <p:cNvCxnSpPr/>
          <p:nvPr/>
        </p:nvCxnSpPr>
        <p:spPr>
          <a:xfrm>
            <a:off x="323528" y="465516"/>
            <a:ext cx="7344900" cy="0"/>
          </a:xfrm>
          <a:prstGeom prst="straightConnector1">
            <a:avLst/>
          </a:prstGeom>
          <a:noFill/>
          <a:ln cap="flat" cmpd="sng" w="28575">
            <a:solidFill>
              <a:srgbClr val="26AFAD"/>
            </a:solidFill>
            <a:prstDash val="solid"/>
            <a:miter lim="800000"/>
            <a:headEnd len="sm" w="sm" type="none"/>
            <a:tailEnd len="sm" w="sm" type="none"/>
          </a:ln>
        </p:spPr>
      </p:cxnSp>
      <p:cxnSp>
        <p:nvCxnSpPr>
          <p:cNvPr id="1271" name="Google Shape;1271;p196"/>
          <p:cNvCxnSpPr/>
          <p:nvPr/>
        </p:nvCxnSpPr>
        <p:spPr>
          <a:xfrm>
            <a:off x="7812360" y="465516"/>
            <a:ext cx="840900" cy="0"/>
          </a:xfrm>
          <a:prstGeom prst="straightConnector1">
            <a:avLst/>
          </a:prstGeom>
          <a:noFill/>
          <a:ln cap="flat" cmpd="sng" w="28575">
            <a:solidFill>
              <a:srgbClr val="26AFAD"/>
            </a:solidFill>
            <a:prstDash val="solid"/>
            <a:miter lim="800000"/>
            <a:headEnd len="sm" w="sm" type="none"/>
            <a:tailEnd len="sm" w="sm" type="none"/>
          </a:ln>
        </p:spPr>
      </p:cxnSp>
      <p:sp>
        <p:nvSpPr>
          <p:cNvPr id="1272" name="Google Shape;1272;p196"/>
          <p:cNvSpPr/>
          <p:nvPr/>
        </p:nvSpPr>
        <p:spPr>
          <a:xfrm>
            <a:off x="179513" y="4803998"/>
            <a:ext cx="288000" cy="252000"/>
          </a:xfrm>
          <a:prstGeom prst="ellipse">
            <a:avLst/>
          </a:prstGeom>
          <a:solidFill>
            <a:srgbClr val="26AF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273" name="Google Shape;1273;p196"/>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1" sz="1000">
                <a:solidFill>
                  <a:schemeClr val="lt1"/>
                </a:solidFill>
                <a:latin typeface="Calibri"/>
                <a:ea typeface="Calibri"/>
                <a:cs typeface="Calibri"/>
                <a:sym typeface="Calibri"/>
              </a:defRPr>
            </a:lvl1pPr>
            <a:lvl2pPr indent="0" lvl="1" marL="0" marR="0" rtl="0" algn="ctr">
              <a:spcBef>
                <a:spcPts val="0"/>
              </a:spcBef>
              <a:buNone/>
              <a:defRPr b="1" sz="1000">
                <a:solidFill>
                  <a:schemeClr val="lt1"/>
                </a:solidFill>
                <a:latin typeface="Calibri"/>
                <a:ea typeface="Calibri"/>
                <a:cs typeface="Calibri"/>
                <a:sym typeface="Calibri"/>
              </a:defRPr>
            </a:lvl2pPr>
            <a:lvl3pPr indent="0" lvl="2" marL="0" marR="0" rtl="0" algn="ctr">
              <a:spcBef>
                <a:spcPts val="0"/>
              </a:spcBef>
              <a:buNone/>
              <a:defRPr b="1" sz="1000">
                <a:solidFill>
                  <a:schemeClr val="lt1"/>
                </a:solidFill>
                <a:latin typeface="Calibri"/>
                <a:ea typeface="Calibri"/>
                <a:cs typeface="Calibri"/>
                <a:sym typeface="Calibri"/>
              </a:defRPr>
            </a:lvl3pPr>
            <a:lvl4pPr indent="0" lvl="3" marL="0" marR="0" rtl="0" algn="ctr">
              <a:spcBef>
                <a:spcPts val="0"/>
              </a:spcBef>
              <a:buNone/>
              <a:defRPr b="1" sz="1000">
                <a:solidFill>
                  <a:schemeClr val="lt1"/>
                </a:solidFill>
                <a:latin typeface="Calibri"/>
                <a:ea typeface="Calibri"/>
                <a:cs typeface="Calibri"/>
                <a:sym typeface="Calibri"/>
              </a:defRPr>
            </a:lvl4pPr>
            <a:lvl5pPr indent="0" lvl="4" marL="0" marR="0" rtl="0" algn="ctr">
              <a:spcBef>
                <a:spcPts val="0"/>
              </a:spcBef>
              <a:buNone/>
              <a:defRPr b="1" sz="1000">
                <a:solidFill>
                  <a:schemeClr val="lt1"/>
                </a:solidFill>
                <a:latin typeface="Calibri"/>
                <a:ea typeface="Calibri"/>
                <a:cs typeface="Calibri"/>
                <a:sym typeface="Calibri"/>
              </a:defRPr>
            </a:lvl5pPr>
            <a:lvl6pPr indent="0" lvl="5" marL="0" marR="0" rtl="0" algn="ctr">
              <a:spcBef>
                <a:spcPts val="0"/>
              </a:spcBef>
              <a:buNone/>
              <a:defRPr b="1" sz="1000">
                <a:solidFill>
                  <a:schemeClr val="lt1"/>
                </a:solidFill>
                <a:latin typeface="Calibri"/>
                <a:ea typeface="Calibri"/>
                <a:cs typeface="Calibri"/>
                <a:sym typeface="Calibri"/>
              </a:defRPr>
            </a:lvl6pPr>
            <a:lvl7pPr indent="0" lvl="6" marL="0" marR="0" rtl="0" algn="ctr">
              <a:spcBef>
                <a:spcPts val="0"/>
              </a:spcBef>
              <a:buNone/>
              <a:defRPr b="1" sz="1000">
                <a:solidFill>
                  <a:schemeClr val="lt1"/>
                </a:solidFill>
                <a:latin typeface="Calibri"/>
                <a:ea typeface="Calibri"/>
                <a:cs typeface="Calibri"/>
                <a:sym typeface="Calibri"/>
              </a:defRPr>
            </a:lvl7pPr>
            <a:lvl8pPr indent="0" lvl="7" marL="0" marR="0" rtl="0" algn="ctr">
              <a:spcBef>
                <a:spcPts val="0"/>
              </a:spcBef>
              <a:buNone/>
              <a:defRPr b="1" sz="1000">
                <a:solidFill>
                  <a:schemeClr val="lt1"/>
                </a:solidFill>
                <a:latin typeface="Calibri"/>
                <a:ea typeface="Calibri"/>
                <a:cs typeface="Calibri"/>
                <a:sym typeface="Calibri"/>
              </a:defRPr>
            </a:lvl8pPr>
            <a:lvl9pPr indent="0" lvl="8" marL="0" marR="0" rtl="0" algn="ctr">
              <a:spcBef>
                <a:spcPts val="0"/>
              </a:spcBef>
              <a:buNone/>
              <a:defRPr b="1" sz="10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descr="mw_logo_landscape_RGB.eps" id="1274" name="Google Shape;1274;p196"/>
          <p:cNvPicPr preferRelativeResize="0"/>
          <p:nvPr/>
        </p:nvPicPr>
        <p:blipFill rotWithShape="1">
          <a:blip r:embed="rId2">
            <a:alphaModFix/>
          </a:blip>
          <a:srcRect b="0" l="0" r="0" t="0"/>
          <a:stretch/>
        </p:blipFill>
        <p:spPr>
          <a:xfrm>
            <a:off x="7740352" y="4876006"/>
            <a:ext cx="1229780" cy="145044"/>
          </a:xfrm>
          <a:prstGeom prst="rect">
            <a:avLst/>
          </a:prstGeom>
          <a:noFill/>
          <a:ln>
            <a:noFill/>
          </a:ln>
        </p:spPr>
      </p:pic>
      <p:sp>
        <p:nvSpPr>
          <p:cNvPr id="1275" name="Google Shape;1275;p196"/>
          <p:cNvSpPr/>
          <p:nvPr>
            <p:ph idx="3" type="pic"/>
          </p:nvPr>
        </p:nvSpPr>
        <p:spPr>
          <a:xfrm>
            <a:off x="2843602"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76" name="Google Shape;1276;p196"/>
          <p:cNvSpPr/>
          <p:nvPr>
            <p:ph idx="4" type="pic"/>
          </p:nvPr>
        </p:nvSpPr>
        <p:spPr>
          <a:xfrm>
            <a:off x="4859826"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77" name="Google Shape;1277;p196"/>
          <p:cNvSpPr/>
          <p:nvPr>
            <p:ph idx="5" type="pic"/>
          </p:nvPr>
        </p:nvSpPr>
        <p:spPr>
          <a:xfrm>
            <a:off x="6876050" y="1347614"/>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78" name="Google Shape;1278;p196"/>
          <p:cNvSpPr/>
          <p:nvPr>
            <p:ph idx="6" type="pic"/>
          </p:nvPr>
        </p:nvSpPr>
        <p:spPr>
          <a:xfrm>
            <a:off x="757869"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79" name="Google Shape;1279;p196"/>
          <p:cNvSpPr/>
          <p:nvPr>
            <p:ph idx="7" type="pic"/>
          </p:nvPr>
        </p:nvSpPr>
        <p:spPr>
          <a:xfrm>
            <a:off x="2845895"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80" name="Google Shape;1280;p196"/>
          <p:cNvSpPr/>
          <p:nvPr>
            <p:ph idx="8" type="pic"/>
          </p:nvPr>
        </p:nvSpPr>
        <p:spPr>
          <a:xfrm>
            <a:off x="4862119"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
        <p:nvSpPr>
          <p:cNvPr id="1281" name="Google Shape;1281;p196"/>
          <p:cNvSpPr/>
          <p:nvPr>
            <p:ph idx="9" type="pic"/>
          </p:nvPr>
        </p:nvSpPr>
        <p:spPr>
          <a:xfrm>
            <a:off x="6878343" y="3075806"/>
            <a:ext cx="1510200" cy="1469100"/>
          </a:xfrm>
          <a:prstGeom prst="ellipse">
            <a:avLst/>
          </a:prstGeom>
          <a:noFill/>
          <a:ln>
            <a:noFill/>
          </a:ln>
        </p:spPr>
        <p:txBody>
          <a:bodyPr anchorCtr="0" anchor="ctr" bIns="91425" lIns="91425" spcFirstLastPara="1" rIns="91425" wrap="square" tIns="91425"/>
          <a:lstStyle>
            <a:lvl1pPr lvl="0">
              <a:spcBef>
                <a:spcPts val="0"/>
              </a:spcBef>
              <a:spcAft>
                <a:spcPts val="0"/>
              </a:spcAft>
              <a:buNone/>
              <a:defRPr/>
            </a:lvl1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itle and body normal #06 Charcoal">
  <p:cSld name="TITLE_ONLY_1_1_1_1_1">
    <p:bg>
      <p:bgPr>
        <a:solidFill>
          <a:srgbClr val="4C4D4F"/>
        </a:solidFill>
      </p:bgPr>
    </p:bg>
    <p:spTree>
      <p:nvGrpSpPr>
        <p:cNvPr id="126" name="Shape 126"/>
        <p:cNvGrpSpPr/>
        <p:nvPr/>
      </p:nvGrpSpPr>
      <p:grpSpPr>
        <a:xfrm>
          <a:off x="0" y="0"/>
          <a:ext cx="0" cy="0"/>
          <a:chOff x="0" y="0"/>
          <a:chExt cx="0" cy="0"/>
        </a:xfrm>
      </p:grpSpPr>
      <p:sp>
        <p:nvSpPr>
          <p:cNvPr id="127" name="Google Shape;127;p20"/>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0"/>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pic>
        <p:nvPicPr>
          <p:cNvPr id="130" name="Google Shape;130;p20"/>
          <p:cNvPicPr preferRelativeResize="0"/>
          <p:nvPr/>
        </p:nvPicPr>
        <p:blipFill rotWithShape="1">
          <a:blip r:embed="rId2">
            <a:alphaModFix amt="83000"/>
          </a:blip>
          <a:srcRect b="0" l="0" r="0" t="0"/>
          <a:stretch/>
        </p:blipFill>
        <p:spPr>
          <a:xfrm>
            <a:off x="8623414" y="4832754"/>
            <a:ext cx="388275" cy="1625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Title (San Francisco)">
  <p:cSld name="TITLE_1">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p:nvPr/>
        </p:nvSpPr>
        <p:spPr>
          <a:xfrm>
            <a:off x="-75" y="0"/>
            <a:ext cx="9144000" cy="5143500"/>
          </a:xfrm>
          <a:prstGeom prst="rect">
            <a:avLst/>
          </a:prstGeom>
          <a:solidFill>
            <a:srgbClr val="000000">
              <a:alpha val="2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ctrTitle"/>
          </p:nvPr>
        </p:nvSpPr>
        <p:spPr>
          <a:xfrm>
            <a:off x="695750" y="0"/>
            <a:ext cx="7149300" cy="2777400"/>
          </a:xfrm>
          <a:prstGeom prst="rect">
            <a:avLst/>
          </a:prstGeom>
          <a:noFill/>
          <a:ln>
            <a:noFill/>
          </a:ln>
        </p:spPr>
        <p:txBody>
          <a:bodyPr anchorCtr="0" anchor="b" bIns="91425" lIns="91425" spcFirstLastPara="1" rIns="91425" wrap="square" tIns="91425"/>
          <a:lstStyle>
            <a:lvl1pPr lvl="0" marR="0" rtl="0" algn="l">
              <a:lnSpc>
                <a:spcPct val="100000"/>
              </a:lnSpc>
              <a:spcBef>
                <a:spcPts val="80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2pPr>
            <a:lvl3pPr lvl="2"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3pPr>
            <a:lvl4pPr lvl="3"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4pPr>
            <a:lvl5pPr lvl="4"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5pPr>
            <a:lvl6pPr lvl="5"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6pPr>
            <a:lvl7pPr lvl="6"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7pPr>
            <a:lvl8pPr lvl="7"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8pPr>
            <a:lvl9pPr lvl="8" marR="0" rtl="0" algn="l">
              <a:lnSpc>
                <a:spcPct val="100000"/>
              </a:lnSpc>
              <a:spcBef>
                <a:spcPts val="800"/>
              </a:spcBef>
              <a:spcAft>
                <a:spcPts val="800"/>
              </a:spcAft>
              <a:buClr>
                <a:srgbClr val="28BBBB"/>
              </a:buClr>
              <a:buSzPts val="3200"/>
              <a:buFont typeface="Roboto"/>
              <a:buNone/>
              <a:defRPr b="1" i="0" sz="3200" u="none" cap="none" strike="noStrike">
                <a:solidFill>
                  <a:srgbClr val="28BBBB"/>
                </a:solidFill>
                <a:latin typeface="Roboto"/>
                <a:ea typeface="Roboto"/>
                <a:cs typeface="Roboto"/>
                <a:sym typeface="Roboto"/>
              </a:defRPr>
            </a:lvl9pPr>
          </a:lstStyle>
          <a:p/>
        </p:txBody>
      </p:sp>
      <p:sp>
        <p:nvSpPr>
          <p:cNvPr id="15" name="Google Shape;15;p3"/>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Nunito Sans"/>
              <a:ea typeface="Nunito Sans"/>
              <a:cs typeface="Nunito Sans"/>
              <a:sym typeface="Nunito Sans"/>
            </a:endParaRPr>
          </a:p>
        </p:txBody>
      </p:sp>
      <p:sp>
        <p:nvSpPr>
          <p:cNvPr id="16" name="Google Shape;16;p3"/>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4C4D4F"/>
              </a:solidFill>
              <a:latin typeface="Nunito Sans"/>
              <a:ea typeface="Nunito Sans"/>
              <a:cs typeface="Nunito Sans"/>
              <a:sym typeface="Nunito Sans"/>
            </a:endParaRPr>
          </a:p>
        </p:txBody>
      </p:sp>
      <p:sp>
        <p:nvSpPr>
          <p:cNvPr id="17" name="Google Shape;17;p3"/>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4C4D4F"/>
              </a:solidFill>
              <a:latin typeface="Nunito Sans"/>
              <a:ea typeface="Nunito Sans"/>
              <a:cs typeface="Nunito Sans"/>
              <a:sym typeface="Nunito Sans"/>
            </a:endParaRPr>
          </a:p>
        </p:txBody>
      </p:sp>
      <p:sp>
        <p:nvSpPr>
          <p:cNvPr id="23" name="Google Shape;23;p3"/>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txBox="1"/>
          <p:nvPr>
            <p:ph idx="2" type="ctrTitle"/>
          </p:nvPr>
        </p:nvSpPr>
        <p:spPr>
          <a:xfrm>
            <a:off x="695750" y="2366175"/>
            <a:ext cx="7149300" cy="2777400"/>
          </a:xfrm>
          <a:prstGeom prst="rect">
            <a:avLst/>
          </a:prstGeom>
          <a:noFill/>
          <a:ln>
            <a:noFill/>
          </a:ln>
        </p:spPr>
        <p:txBody>
          <a:bodyPr anchorCtr="0" anchor="t" bIns="91425" lIns="91425" spcFirstLastPara="1" rIns="91425" wrap="square" tIns="91425"/>
          <a:lstStyle>
            <a:lvl1pPr lvl="0" marR="0" rtl="0" algn="l">
              <a:lnSpc>
                <a:spcPct val="100000"/>
              </a:lnSpc>
              <a:spcBef>
                <a:spcPts val="800"/>
              </a:spcBef>
              <a:spcAft>
                <a:spcPts val="0"/>
              </a:spcAft>
              <a:buClr>
                <a:srgbClr val="FFFFFF"/>
              </a:buClr>
              <a:buSzPts val="3600"/>
              <a:buFont typeface="Nunito Sans"/>
              <a:buNone/>
              <a:defRPr b="0"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2pPr>
            <a:lvl3pPr lvl="2"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3pPr>
            <a:lvl4pPr lvl="3"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4pPr>
            <a:lvl5pPr lvl="4"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5pPr>
            <a:lvl6pPr lvl="5"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6pPr>
            <a:lvl7pPr lvl="6"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7pPr>
            <a:lvl8pPr lvl="7"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8pPr>
            <a:lvl9pPr lvl="8" marR="0" rtl="0" algn="l">
              <a:lnSpc>
                <a:spcPct val="100000"/>
              </a:lnSpc>
              <a:spcBef>
                <a:spcPts val="800"/>
              </a:spcBef>
              <a:spcAft>
                <a:spcPts val="800"/>
              </a:spcAft>
              <a:buClr>
                <a:srgbClr val="28BBBB"/>
              </a:buClr>
              <a:buSzPts val="3200"/>
              <a:buFont typeface="Roboto"/>
              <a:buNone/>
              <a:defRPr b="1" i="0" sz="3200" u="none" cap="none" strike="noStrike">
                <a:solidFill>
                  <a:srgbClr val="28BBBB"/>
                </a:solidFill>
                <a:latin typeface="Roboto"/>
                <a:ea typeface="Roboto"/>
                <a:cs typeface="Roboto"/>
                <a:sym typeface="Roboto"/>
              </a:defRPr>
            </a:lvl9pPr>
          </a:lstStyle>
          <a:p/>
        </p:txBody>
      </p:sp>
      <p:pic>
        <p:nvPicPr>
          <p:cNvPr id="27" name="Google Shape;27;p3"/>
          <p:cNvPicPr preferRelativeResize="0"/>
          <p:nvPr/>
        </p:nvPicPr>
        <p:blipFill rotWithShape="1">
          <a:blip r:embed="rId3">
            <a:alphaModFix/>
          </a:blip>
          <a:srcRect b="0" l="0" r="0" t="0"/>
          <a:stretch/>
        </p:blipFill>
        <p:spPr>
          <a:xfrm>
            <a:off x="7845073" y="4880612"/>
            <a:ext cx="1136351" cy="1320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 Section title and description #02 Purple">
  <p:cSld name="SECTION_TITLE_AND_DESCRIPTION_1">
    <p:bg>
      <p:bgPr>
        <a:solidFill>
          <a:srgbClr val="B627A1"/>
        </a:solidFill>
      </p:bgPr>
    </p:bg>
    <p:spTree>
      <p:nvGrpSpPr>
        <p:cNvPr id="131" name="Shape 131"/>
        <p:cNvGrpSpPr/>
        <p:nvPr/>
      </p:nvGrpSpPr>
      <p:grpSpPr>
        <a:xfrm>
          <a:off x="0" y="0"/>
          <a:ext cx="0" cy="0"/>
          <a:chOff x="0" y="0"/>
          <a:chExt cx="0" cy="0"/>
        </a:xfrm>
      </p:grpSpPr>
      <p:sp>
        <p:nvSpPr>
          <p:cNvPr id="132" name="Google Shape;132;p21"/>
          <p:cNvSpPr/>
          <p:nvPr/>
        </p:nvSpPr>
        <p:spPr>
          <a:xfrm flipH="1">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1"/>
          <p:cNvSpPr txBox="1"/>
          <p:nvPr>
            <p:ph type="title"/>
          </p:nvPr>
        </p:nvSpPr>
        <p:spPr>
          <a:xfrm>
            <a:off x="4857300" y="1181350"/>
            <a:ext cx="4045200" cy="14823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2pPr>
            <a:lvl3pPr lvl="2"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3pPr>
            <a:lvl4pPr lvl="3"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4pPr>
            <a:lvl5pPr lvl="4"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5pPr>
            <a:lvl6pPr lvl="5"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6pPr>
            <a:lvl7pPr lvl="6"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7pPr>
            <a:lvl8pPr lvl="7" marR="0" rtl="0" algn="l">
              <a:lnSpc>
                <a:spcPct val="100000"/>
              </a:lnSpc>
              <a:spcBef>
                <a:spcPts val="800"/>
              </a:spcBef>
              <a:spcAft>
                <a:spcPts val="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8pPr>
            <a:lvl9pPr lvl="8" marR="0" rtl="0" algn="l">
              <a:lnSpc>
                <a:spcPct val="100000"/>
              </a:lnSpc>
              <a:spcBef>
                <a:spcPts val="800"/>
              </a:spcBef>
              <a:spcAft>
                <a:spcPts val="800"/>
              </a:spcAft>
              <a:buClr>
                <a:srgbClr val="FFFFFF"/>
              </a:buClr>
              <a:buSzPts val="4200"/>
              <a:buFont typeface="Nunito Sans"/>
              <a:buNone/>
              <a:defRPr b="1" i="0" sz="4200" u="none" cap="none" strike="noStrike">
                <a:solidFill>
                  <a:srgbClr val="FFFFFF"/>
                </a:solidFill>
                <a:latin typeface="Nunito Sans"/>
                <a:ea typeface="Nunito Sans"/>
                <a:cs typeface="Nunito Sans"/>
                <a:sym typeface="Nunito Sans"/>
              </a:defRPr>
            </a:lvl9pPr>
          </a:lstStyle>
          <a:p/>
        </p:txBody>
      </p:sp>
      <p:sp>
        <p:nvSpPr>
          <p:cNvPr id="135" name="Google Shape;135;p21"/>
          <p:cNvSpPr txBox="1"/>
          <p:nvPr>
            <p:ph idx="1" type="subTitle"/>
          </p:nvPr>
        </p:nvSpPr>
        <p:spPr>
          <a:xfrm>
            <a:off x="4857300" y="2727642"/>
            <a:ext cx="4045200" cy="123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1pPr>
            <a:lvl2pPr lvl="1"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2pPr>
            <a:lvl3pPr lvl="2"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3pPr>
            <a:lvl4pPr lvl="3"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4pPr>
            <a:lvl5pPr lvl="4"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5pPr>
            <a:lvl6pPr lvl="5"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6pPr>
            <a:lvl7pPr lvl="6"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7pPr>
            <a:lvl8pPr lvl="7"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8pPr>
            <a:lvl9pPr lvl="8" marR="0" rtl="0" algn="l">
              <a:lnSpc>
                <a:spcPct val="100000"/>
              </a:lnSpc>
              <a:spcBef>
                <a:spcPts val="0"/>
              </a:spcBef>
              <a:spcAft>
                <a:spcPts val="0"/>
              </a:spcAft>
              <a:buClr>
                <a:srgbClr val="FFFFFF"/>
              </a:buClr>
              <a:buSzPts val="2100"/>
              <a:buFont typeface="Nunito Sans"/>
              <a:buNone/>
              <a:defRPr b="0" i="0" sz="2100" u="none" cap="none" strike="noStrike">
                <a:solidFill>
                  <a:srgbClr val="FFFFFF"/>
                </a:solidFill>
                <a:latin typeface="Nunito Sans"/>
                <a:ea typeface="Nunito Sans"/>
                <a:cs typeface="Nunito Sans"/>
                <a:sym typeface="Nunito Sans"/>
              </a:defRPr>
            </a:lvl9pPr>
          </a:lstStyle>
          <a:p/>
        </p:txBody>
      </p:sp>
      <p:sp>
        <p:nvSpPr>
          <p:cNvPr id="136" name="Google Shape;136;p21"/>
          <p:cNvSpPr txBox="1"/>
          <p:nvPr>
            <p:ph idx="12" type="sldNum"/>
          </p:nvPr>
        </p:nvSpPr>
        <p:spPr>
          <a:xfrm>
            <a:off x="4308591" y="4749898"/>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37" name="Google Shape;137;p21"/>
          <p:cNvSpPr/>
          <p:nvPr/>
        </p:nvSpPr>
        <p:spPr>
          <a:xfrm>
            <a:off x="8610600" y="4829175"/>
            <a:ext cx="419100" cy="219000"/>
          </a:xfrm>
          <a:prstGeom prst="rect">
            <a:avLst/>
          </a:prstGeom>
          <a:solidFill>
            <a:srgbClr val="B627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 name="Google Shape;138;p21"/>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itle and body normal #05 Orange">
  <p:cSld name="TITLE_ONLY_1_1_1_1_2">
    <p:bg>
      <p:bgPr>
        <a:solidFill>
          <a:srgbClr val="FF6221"/>
        </a:solidFill>
      </p:bgPr>
    </p:bg>
    <p:spTree>
      <p:nvGrpSpPr>
        <p:cNvPr id="139" name="Shape 139"/>
        <p:cNvGrpSpPr/>
        <p:nvPr/>
      </p:nvGrpSpPr>
      <p:grpSpPr>
        <a:xfrm>
          <a:off x="0" y="0"/>
          <a:ext cx="0" cy="0"/>
          <a:chOff x="0" y="0"/>
          <a:chExt cx="0" cy="0"/>
        </a:xfrm>
      </p:grpSpPr>
      <p:sp>
        <p:nvSpPr>
          <p:cNvPr id="140" name="Google Shape;140;p22"/>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2"/>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sp>
        <p:nvSpPr>
          <p:cNvPr id="143" name="Google Shape;143;p22"/>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pic>
        <p:nvPicPr>
          <p:cNvPr id="144" name="Google Shape;144;p22"/>
          <p:cNvPicPr preferRelativeResize="0"/>
          <p:nvPr/>
        </p:nvPicPr>
        <p:blipFill rotWithShape="1">
          <a:blip r:embed="rId2">
            <a:alphaModFix/>
          </a:blip>
          <a:srcRect b="0" l="0" r="0" t="0"/>
          <a:stretch/>
        </p:blipFill>
        <p:spPr>
          <a:xfrm>
            <a:off x="8623414" y="4832754"/>
            <a:ext cx="388275" cy="1625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oadmap Green 1">
  <p:cSld name="TITLE_ONLY_1_1_1_2">
    <p:bg>
      <p:bgPr>
        <a:solidFill>
          <a:srgbClr val="00CA9B"/>
        </a:solidFill>
      </p:bgPr>
    </p:bg>
    <p:spTree>
      <p:nvGrpSpPr>
        <p:cNvPr id="145" name="Shape 145"/>
        <p:cNvGrpSpPr/>
        <p:nvPr/>
      </p:nvGrpSpPr>
      <p:grpSpPr>
        <a:xfrm>
          <a:off x="0" y="0"/>
          <a:ext cx="0" cy="0"/>
          <a:chOff x="0" y="0"/>
          <a:chExt cx="0" cy="0"/>
        </a:xfrm>
      </p:grpSpPr>
      <p:sp>
        <p:nvSpPr>
          <p:cNvPr id="146" name="Google Shape;146;p23"/>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3"/>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pic>
        <p:nvPicPr>
          <p:cNvPr id="149" name="Google Shape;149;p23"/>
          <p:cNvPicPr preferRelativeResize="0"/>
          <p:nvPr/>
        </p:nvPicPr>
        <p:blipFill rotWithShape="1">
          <a:blip r:embed="rId2">
            <a:alphaModFix/>
          </a:blip>
          <a:srcRect b="0" l="0" r="0" t="0"/>
          <a:stretch/>
        </p:blipFill>
        <p:spPr>
          <a:xfrm>
            <a:off x="8623414" y="4832754"/>
            <a:ext cx="388275" cy="162534"/>
          </a:xfrm>
          <a:prstGeom prst="rect">
            <a:avLst/>
          </a:prstGeom>
          <a:noFill/>
          <a:ln>
            <a:noFill/>
          </a:ln>
        </p:spPr>
      </p:pic>
      <p:sp>
        <p:nvSpPr>
          <p:cNvPr id="150" name="Google Shape;150;p23"/>
          <p:cNvSpPr/>
          <p:nvPr/>
        </p:nvSpPr>
        <p:spPr>
          <a:xfrm>
            <a:off x="540025" y="655100"/>
            <a:ext cx="2753100" cy="4488300"/>
          </a:xfrm>
          <a:prstGeom prst="rect">
            <a:avLst/>
          </a:prstGeom>
          <a:noFill/>
          <a:ln cap="flat" cmpd="sng" w="9525">
            <a:solidFill>
              <a:schemeClr val="dk2"/>
            </a:solidFill>
            <a:prstDash val="dot"/>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51" name="Google Shape;151;p23"/>
          <p:cNvSpPr txBox="1"/>
          <p:nvPr/>
        </p:nvSpPr>
        <p:spPr>
          <a:xfrm>
            <a:off x="0" y="727650"/>
            <a:ext cx="5136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Q4</a:t>
            </a:r>
            <a:endParaRPr b="1" i="0" sz="1400" u="none" cap="none" strike="noStrike">
              <a:solidFill>
                <a:srgbClr val="000000"/>
              </a:solidFill>
              <a:latin typeface="Arial"/>
              <a:ea typeface="Arial"/>
              <a:cs typeface="Arial"/>
              <a:sym typeface="Arial"/>
            </a:endParaRPr>
          </a:p>
        </p:txBody>
      </p:sp>
      <p:sp>
        <p:nvSpPr>
          <p:cNvPr id="152" name="Google Shape;152;p23"/>
          <p:cNvSpPr txBox="1"/>
          <p:nvPr/>
        </p:nvSpPr>
        <p:spPr>
          <a:xfrm>
            <a:off x="0" y="3118600"/>
            <a:ext cx="513600" cy="17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Q1</a:t>
            </a:r>
            <a:endParaRPr b="1" i="0" sz="1400" u="none" cap="none" strike="noStrike">
              <a:solidFill>
                <a:srgbClr val="000000"/>
              </a:solidFill>
              <a:latin typeface="Arial"/>
              <a:ea typeface="Arial"/>
              <a:cs typeface="Arial"/>
              <a:sym typeface="Arial"/>
            </a:endParaRPr>
          </a:p>
        </p:txBody>
      </p:sp>
      <p:sp>
        <p:nvSpPr>
          <p:cNvPr id="153" name="Google Shape;153;p23"/>
          <p:cNvSpPr txBox="1"/>
          <p:nvPr>
            <p:ph idx="2" type="title"/>
          </p:nvPr>
        </p:nvSpPr>
        <p:spPr>
          <a:xfrm>
            <a:off x="1002800" y="646200"/>
            <a:ext cx="1988700" cy="6843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2400"/>
              <a:buFont typeface="Nunito Sans"/>
              <a:buNone/>
              <a:defRPr b="1"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ctr">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sp>
        <p:nvSpPr>
          <p:cNvPr id="154" name="Google Shape;154;p23"/>
          <p:cNvSpPr txBox="1"/>
          <p:nvPr>
            <p:ph idx="3" type="title"/>
          </p:nvPr>
        </p:nvSpPr>
        <p:spPr>
          <a:xfrm>
            <a:off x="3701750" y="646200"/>
            <a:ext cx="1988700" cy="6843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2400"/>
              <a:buFont typeface="Nunito Sans"/>
              <a:buNone/>
              <a:defRPr b="1"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ctr">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sp>
        <p:nvSpPr>
          <p:cNvPr id="155" name="Google Shape;155;p23"/>
          <p:cNvSpPr txBox="1"/>
          <p:nvPr>
            <p:ph idx="4" type="title"/>
          </p:nvPr>
        </p:nvSpPr>
        <p:spPr>
          <a:xfrm>
            <a:off x="6559450" y="646200"/>
            <a:ext cx="1988700" cy="6843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2400"/>
              <a:buFont typeface="Nunito Sans"/>
              <a:buNone/>
              <a:defRPr b="1"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ctr">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ctr">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cxnSp>
        <p:nvCxnSpPr>
          <p:cNvPr id="156" name="Google Shape;156;p23"/>
          <p:cNvCxnSpPr/>
          <p:nvPr/>
        </p:nvCxnSpPr>
        <p:spPr>
          <a:xfrm flipH="1" rot="10800000">
            <a:off x="430875" y="3212200"/>
            <a:ext cx="2825700" cy="900"/>
          </a:xfrm>
          <a:prstGeom prst="straightConnector1">
            <a:avLst/>
          </a:prstGeom>
          <a:noFill/>
          <a:ln cap="flat" cmpd="sng" w="9525">
            <a:solidFill>
              <a:srgbClr val="CCCCCC"/>
            </a:solidFill>
            <a:prstDash val="lgDash"/>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itle and body normal #02 Purple 2">
  <p:cSld name="TITLE_ONLY_1_3">
    <p:bg>
      <p:bgPr>
        <a:solidFill>
          <a:srgbClr val="B627A1"/>
        </a:solidFill>
      </p:bgPr>
    </p:bg>
    <p:spTree>
      <p:nvGrpSpPr>
        <p:cNvPr id="157" name="Shape 157"/>
        <p:cNvGrpSpPr/>
        <p:nvPr/>
      </p:nvGrpSpPr>
      <p:grpSpPr>
        <a:xfrm>
          <a:off x="0" y="0"/>
          <a:ext cx="0" cy="0"/>
          <a:chOff x="0" y="0"/>
          <a:chExt cx="0" cy="0"/>
        </a:xfrm>
      </p:grpSpPr>
      <p:sp>
        <p:nvSpPr>
          <p:cNvPr id="158" name="Google Shape;158;p24"/>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4"/>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pic>
        <p:nvPicPr>
          <p:cNvPr id="161" name="Google Shape;161;p24"/>
          <p:cNvPicPr preferRelativeResize="0"/>
          <p:nvPr/>
        </p:nvPicPr>
        <p:blipFill rotWithShape="1">
          <a:blip r:embed="rId2">
            <a:alphaModFix/>
          </a:blip>
          <a:srcRect b="0" l="0" r="0" t="0"/>
          <a:stretch/>
        </p:blipFill>
        <p:spPr>
          <a:xfrm>
            <a:off x="8623414" y="4832754"/>
            <a:ext cx="388275" cy="162534"/>
          </a:xfrm>
          <a:prstGeom prst="rect">
            <a:avLst/>
          </a:prstGeom>
          <a:noFill/>
          <a:ln>
            <a:noFill/>
          </a:ln>
        </p:spPr>
      </p:pic>
      <p:sp>
        <p:nvSpPr>
          <p:cNvPr id="162" name="Google Shape;162;p24"/>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itle and body normal #04 Green">
  <p:cSld name="TITLE_ONLY_1_1_1_3">
    <p:bg>
      <p:bgPr>
        <a:solidFill>
          <a:srgbClr val="00CA9B"/>
        </a:solidFill>
      </p:bgPr>
    </p:bg>
    <p:spTree>
      <p:nvGrpSpPr>
        <p:cNvPr id="163" name="Shape 163"/>
        <p:cNvGrpSpPr/>
        <p:nvPr/>
      </p:nvGrpSpPr>
      <p:grpSpPr>
        <a:xfrm>
          <a:off x="0" y="0"/>
          <a:ext cx="0" cy="0"/>
          <a:chOff x="0" y="0"/>
          <a:chExt cx="0" cy="0"/>
        </a:xfrm>
      </p:grpSpPr>
      <p:sp>
        <p:nvSpPr>
          <p:cNvPr id="164" name="Google Shape;164;p25"/>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5"/>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1800"/>
              <a:buFont typeface="Nunito Sans"/>
              <a:buNone/>
              <a:defRPr b="1" i="0" sz="1800" u="none" cap="none" strike="noStrike">
                <a:solidFill>
                  <a:schemeClr val="dk1"/>
                </a:solidFill>
                <a:latin typeface="Nunito Sans"/>
                <a:ea typeface="Nunito Sans"/>
                <a:cs typeface="Nunito Sans"/>
                <a:sym typeface="Nunito Sans"/>
              </a:defRPr>
            </a:lvl9pPr>
          </a:lstStyle>
          <a:p/>
        </p:txBody>
      </p:sp>
      <p:sp>
        <p:nvSpPr>
          <p:cNvPr id="167" name="Google Shape;167;p25"/>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pic>
        <p:nvPicPr>
          <p:cNvPr id="168" name="Google Shape;168;p25"/>
          <p:cNvPicPr preferRelativeResize="0"/>
          <p:nvPr/>
        </p:nvPicPr>
        <p:blipFill rotWithShape="1">
          <a:blip r:embed="rId2">
            <a:alphaModFix/>
          </a:blip>
          <a:srcRect b="0" l="0" r="0" t="0"/>
          <a:stretch/>
        </p:blipFill>
        <p:spPr>
          <a:xfrm>
            <a:off x="8623414" y="4832754"/>
            <a:ext cx="388275" cy="1625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Quote 1">
  <p:cSld name="TITLE_1_1_1_2">
    <p:spTree>
      <p:nvGrpSpPr>
        <p:cNvPr id="169" name="Shape 169"/>
        <p:cNvGrpSpPr/>
        <p:nvPr/>
      </p:nvGrpSpPr>
      <p:grpSpPr>
        <a:xfrm>
          <a:off x="0" y="0"/>
          <a:ext cx="0" cy="0"/>
          <a:chOff x="0" y="0"/>
          <a:chExt cx="0" cy="0"/>
        </a:xfrm>
      </p:grpSpPr>
      <p:sp>
        <p:nvSpPr>
          <p:cNvPr id="170" name="Google Shape;170;p26"/>
          <p:cNvSpPr/>
          <p:nvPr/>
        </p:nvSpPr>
        <p:spPr>
          <a:xfrm>
            <a:off x="-7125" y="1271275"/>
            <a:ext cx="9151200" cy="3872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6"/>
          <p:cNvSpPr txBox="1"/>
          <p:nvPr>
            <p:ph idx="1" type="body"/>
          </p:nvPr>
        </p:nvSpPr>
        <p:spPr>
          <a:xfrm>
            <a:off x="1847275" y="1704600"/>
            <a:ext cx="5449500" cy="2714700"/>
          </a:xfrm>
          <a:prstGeom prst="rect">
            <a:avLst/>
          </a:prstGeom>
          <a:noFill/>
          <a:ln>
            <a:noFill/>
          </a:ln>
        </p:spPr>
        <p:txBody>
          <a:bodyPr anchorCtr="0" anchor="ctr" bIns="68575" lIns="68575" spcFirstLastPara="1" rIns="68575" wrap="square" tIns="68575"/>
          <a:lstStyle>
            <a:lvl1pPr indent="-381000" lvl="0" marL="457200" marR="0" rtl="0" algn="ctr">
              <a:lnSpc>
                <a:spcPct val="115000"/>
              </a:lnSpc>
              <a:spcBef>
                <a:spcPts val="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1pPr>
            <a:lvl2pPr indent="-381000" lvl="1" marL="9144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2pPr>
            <a:lvl3pPr indent="-381000" lvl="2" marL="13716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3pPr>
            <a:lvl4pPr indent="-381000" lvl="3" marL="18288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4pPr>
            <a:lvl5pPr indent="-381000" lvl="4" marL="22860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5pPr>
            <a:lvl6pPr indent="-381000" lvl="5" marL="27432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6pPr>
            <a:lvl7pPr indent="-381000" lvl="6" marL="32004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7pPr>
            <a:lvl8pPr indent="-381000" lvl="7" marL="36576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8pPr>
            <a:lvl9pPr indent="-381000" lvl="8" marL="4114800" marR="0" rtl="0" algn="ctr">
              <a:lnSpc>
                <a:spcPct val="115000"/>
              </a:lnSpc>
              <a:spcBef>
                <a:spcPts val="800"/>
              </a:spcBef>
              <a:spcAft>
                <a:spcPts val="80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9pPr>
          </a:lstStyle>
          <a:p/>
        </p:txBody>
      </p:sp>
      <p:sp>
        <p:nvSpPr>
          <p:cNvPr id="172" name="Google Shape;172;p26"/>
          <p:cNvSpPr txBox="1"/>
          <p:nvPr/>
        </p:nvSpPr>
        <p:spPr>
          <a:xfrm>
            <a:off x="3593400" y="0"/>
            <a:ext cx="1957200" cy="127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chemeClr val="dk1"/>
                </a:solidFill>
                <a:latin typeface="Nunito Sans"/>
                <a:ea typeface="Nunito Sans"/>
                <a:cs typeface="Nunito Sans"/>
                <a:sym typeface="Nunito Sans"/>
              </a:rPr>
              <a:t>!</a:t>
            </a:r>
            <a:endParaRPr b="0" i="0" sz="6000" u="none" cap="none" strike="noStrike">
              <a:solidFill>
                <a:schemeClr val="dk1"/>
              </a:solidFill>
              <a:latin typeface="Nunito Sans"/>
              <a:ea typeface="Nunito Sans"/>
              <a:cs typeface="Nunito Sans"/>
              <a:sym typeface="Nunito Sans"/>
            </a:endParaRPr>
          </a:p>
        </p:txBody>
      </p:sp>
      <p:pic>
        <p:nvPicPr>
          <p:cNvPr id="173" name="Google Shape;173;p26"/>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2" showMasterSp="0">
  <p:cSld name="TITLE_1_1_1_1 2">
    <p:spTree>
      <p:nvGrpSpPr>
        <p:cNvPr id="174" name="Shape 174"/>
        <p:cNvGrpSpPr/>
        <p:nvPr/>
      </p:nvGrpSpPr>
      <p:grpSpPr>
        <a:xfrm>
          <a:off x="0" y="0"/>
          <a:ext cx="0" cy="0"/>
          <a:chOff x="0" y="0"/>
          <a:chExt cx="0" cy="0"/>
        </a:xfrm>
      </p:grpSpPr>
      <p:sp>
        <p:nvSpPr>
          <p:cNvPr id="175" name="Google Shape;175;p27"/>
          <p:cNvSpPr/>
          <p:nvPr/>
        </p:nvSpPr>
        <p:spPr>
          <a:xfrm>
            <a:off x="-7126" y="654747"/>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4C4D4F"/>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76" name="Google Shape;176;p27"/>
          <p:cNvSpPr txBox="1"/>
          <p:nvPr>
            <p:ph type="title"/>
          </p:nvPr>
        </p:nvSpPr>
        <p:spPr>
          <a:xfrm>
            <a:off x="234450" y="0"/>
            <a:ext cx="8909700" cy="654900"/>
          </a:xfrm>
          <a:prstGeom prst="rect">
            <a:avLst/>
          </a:prstGeom>
          <a:noFill/>
          <a:ln>
            <a:noFill/>
          </a:ln>
        </p:spPr>
        <p:txBody>
          <a:bodyPr anchorCtr="0" anchor="ctr" bIns="91375" lIns="91375" spcFirstLastPara="1" rIns="91375" wrap="square" tIns="91375"/>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9pPr>
          </a:lstStyle>
          <a:p/>
        </p:txBody>
      </p:sp>
      <p:pic>
        <p:nvPicPr>
          <p:cNvPr descr="Shape 150" id="177" name="Google Shape;177;p27"/>
          <p:cNvPicPr preferRelativeResize="0"/>
          <p:nvPr/>
        </p:nvPicPr>
        <p:blipFill rotWithShape="1">
          <a:blip r:embed="rId2">
            <a:alphaModFix/>
          </a:blip>
          <a:srcRect b="43339" l="0" r="0" t="0"/>
          <a:stretch/>
        </p:blipFill>
        <p:spPr>
          <a:xfrm>
            <a:off x="7819325" y="4876798"/>
            <a:ext cx="1187303" cy="152018"/>
          </a:xfrm>
          <a:prstGeom prst="rect">
            <a:avLst/>
          </a:prstGeom>
          <a:noFill/>
          <a:ln>
            <a:noFill/>
          </a:ln>
        </p:spPr>
      </p:pic>
      <p:sp>
        <p:nvSpPr>
          <p:cNvPr id="178" name="Google Shape;178;p27"/>
          <p:cNvSpPr txBox="1"/>
          <p:nvPr>
            <p:ph idx="12" type="sldNum"/>
          </p:nvPr>
        </p:nvSpPr>
        <p:spPr>
          <a:xfrm>
            <a:off x="6279584" y="4635155"/>
            <a:ext cx="273600" cy="264300"/>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 Key point - Light #05 Orange">
  <p:cSld name="MAIN_POINT_1_1_1_1_1">
    <p:bg>
      <p:bgPr>
        <a:solidFill>
          <a:schemeClr val="accent4"/>
        </a:solidFill>
      </p:bgPr>
    </p:bg>
    <p:spTree>
      <p:nvGrpSpPr>
        <p:cNvPr id="179" name="Shape 179"/>
        <p:cNvGrpSpPr/>
        <p:nvPr/>
      </p:nvGrpSpPr>
      <p:grpSpPr>
        <a:xfrm>
          <a:off x="0" y="0"/>
          <a:ext cx="0" cy="0"/>
          <a:chOff x="0" y="0"/>
          <a:chExt cx="0" cy="0"/>
        </a:xfrm>
      </p:grpSpPr>
      <p:sp>
        <p:nvSpPr>
          <p:cNvPr id="180" name="Google Shape;180;p28"/>
          <p:cNvSpPr txBox="1"/>
          <p:nvPr>
            <p:ph type="title"/>
          </p:nvPr>
        </p:nvSpPr>
        <p:spPr>
          <a:xfrm>
            <a:off x="490250" y="488250"/>
            <a:ext cx="8073900" cy="4090800"/>
          </a:xfrm>
          <a:prstGeom prst="rect">
            <a:avLst/>
          </a:prstGeom>
        </p:spPr>
        <p:txBody>
          <a:bodyPr anchorCtr="0" anchor="ctr" bIns="91425" lIns="91425" spcFirstLastPara="1" rIns="91425" wrap="square" tIns="91425"/>
          <a:lstStyle>
            <a:lvl1pPr lvl="0" rtl="0" algn="ctr">
              <a:spcBef>
                <a:spcPts val="0"/>
              </a:spcBef>
              <a:spcAft>
                <a:spcPts val="0"/>
              </a:spcAft>
              <a:buClr>
                <a:srgbClr val="FF6221"/>
              </a:buClr>
              <a:buSzPts val="4800"/>
              <a:buNone/>
              <a:defRPr b="1" sz="4800">
                <a:solidFill>
                  <a:srgbClr val="FF6221"/>
                </a:solidFill>
              </a:defRPr>
            </a:lvl1pPr>
            <a:lvl2pPr lvl="1" rtl="0">
              <a:spcBef>
                <a:spcPts val="800"/>
              </a:spcBef>
              <a:spcAft>
                <a:spcPts val="0"/>
              </a:spcAft>
              <a:buSzPts val="6000"/>
              <a:buNone/>
              <a:defRPr sz="6000"/>
            </a:lvl2pPr>
            <a:lvl3pPr lvl="2" rtl="0">
              <a:spcBef>
                <a:spcPts val="800"/>
              </a:spcBef>
              <a:spcAft>
                <a:spcPts val="0"/>
              </a:spcAft>
              <a:buSzPts val="6000"/>
              <a:buNone/>
              <a:defRPr sz="6000"/>
            </a:lvl3pPr>
            <a:lvl4pPr lvl="3" rtl="0">
              <a:spcBef>
                <a:spcPts val="800"/>
              </a:spcBef>
              <a:spcAft>
                <a:spcPts val="0"/>
              </a:spcAft>
              <a:buSzPts val="6000"/>
              <a:buNone/>
              <a:defRPr sz="6000"/>
            </a:lvl4pPr>
            <a:lvl5pPr lvl="4" rtl="0">
              <a:spcBef>
                <a:spcPts val="800"/>
              </a:spcBef>
              <a:spcAft>
                <a:spcPts val="0"/>
              </a:spcAft>
              <a:buSzPts val="6000"/>
              <a:buNone/>
              <a:defRPr sz="6000"/>
            </a:lvl5pPr>
            <a:lvl6pPr lvl="5" rtl="0">
              <a:spcBef>
                <a:spcPts val="800"/>
              </a:spcBef>
              <a:spcAft>
                <a:spcPts val="0"/>
              </a:spcAft>
              <a:buSzPts val="6000"/>
              <a:buNone/>
              <a:defRPr sz="6000"/>
            </a:lvl6pPr>
            <a:lvl7pPr lvl="6" rtl="0">
              <a:spcBef>
                <a:spcPts val="800"/>
              </a:spcBef>
              <a:spcAft>
                <a:spcPts val="0"/>
              </a:spcAft>
              <a:buSzPts val="6000"/>
              <a:buNone/>
              <a:defRPr sz="6000"/>
            </a:lvl7pPr>
            <a:lvl8pPr lvl="7" rtl="0">
              <a:spcBef>
                <a:spcPts val="800"/>
              </a:spcBef>
              <a:spcAft>
                <a:spcPts val="0"/>
              </a:spcAft>
              <a:buSzPts val="6000"/>
              <a:buNone/>
              <a:defRPr sz="6000"/>
            </a:lvl8pPr>
            <a:lvl9pPr lvl="8" rtl="0">
              <a:spcBef>
                <a:spcPts val="800"/>
              </a:spcBef>
              <a:spcAft>
                <a:spcPts val="800"/>
              </a:spcAft>
              <a:buSzPts val="6000"/>
              <a:buNone/>
              <a:defRPr sz="6000"/>
            </a:lvl9pPr>
          </a:lstStyle>
          <a:p/>
        </p:txBody>
      </p:sp>
      <p:sp>
        <p:nvSpPr>
          <p:cNvPr id="181" name="Google Shape;181;p28"/>
          <p:cNvSpPr/>
          <p:nvPr/>
        </p:nvSpPr>
        <p:spPr>
          <a:xfrm>
            <a:off x="8590900" y="4799475"/>
            <a:ext cx="446100" cy="240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28"/>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1">
  <p:cSld name="TITLE_1_1_1_1_2">
    <p:spTree>
      <p:nvGrpSpPr>
        <p:cNvPr id="183" name="Shape 183"/>
        <p:cNvGrpSpPr/>
        <p:nvPr/>
      </p:nvGrpSpPr>
      <p:grpSpPr>
        <a:xfrm>
          <a:off x="0" y="0"/>
          <a:ext cx="0" cy="0"/>
          <a:chOff x="0" y="0"/>
          <a:chExt cx="0" cy="0"/>
        </a:xfrm>
      </p:grpSpPr>
      <p:sp>
        <p:nvSpPr>
          <p:cNvPr id="184" name="Google Shape;184;p29"/>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86" name="Google Shape;186;p29"/>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Title (San Francisco)">
  <p:cSld name="TITLE_1">
    <p:spTree>
      <p:nvGrpSpPr>
        <p:cNvPr id="190" name="Shape 190"/>
        <p:cNvGrpSpPr/>
        <p:nvPr/>
      </p:nvGrpSpPr>
      <p:grpSpPr>
        <a:xfrm>
          <a:off x="0" y="0"/>
          <a:ext cx="0" cy="0"/>
          <a:chOff x="0" y="0"/>
          <a:chExt cx="0" cy="0"/>
        </a:xfrm>
      </p:grpSpPr>
      <p:sp>
        <p:nvSpPr>
          <p:cNvPr id="191" name="Google Shape;191;p31"/>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1"/>
          <p:cNvSpPr txBox="1"/>
          <p:nvPr>
            <p:ph type="ctrTitle"/>
          </p:nvPr>
        </p:nvSpPr>
        <p:spPr>
          <a:xfrm>
            <a:off x="695750" y="0"/>
            <a:ext cx="7149300" cy="2777400"/>
          </a:xfrm>
          <a:prstGeom prst="rect">
            <a:avLst/>
          </a:prstGeom>
          <a:ln>
            <a:noFill/>
          </a:ln>
        </p:spPr>
        <p:txBody>
          <a:bodyPr anchorCtr="0" anchor="b" bIns="91425" lIns="91425" spcFirstLastPara="1" rIns="91425" wrap="square" tIns="91425"/>
          <a:lstStyle>
            <a:lvl1pPr lvl="0" rtl="0">
              <a:lnSpc>
                <a:spcPct val="100000"/>
              </a:lnSpc>
              <a:spcBef>
                <a:spcPts val="800"/>
              </a:spcBef>
              <a:spcAft>
                <a:spcPts val="0"/>
              </a:spcAft>
              <a:buClr>
                <a:srgbClr val="FFFFFF"/>
              </a:buClr>
              <a:buSzPts val="3600"/>
              <a:buNone/>
              <a:defRPr b="1"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sp>
        <p:nvSpPr>
          <p:cNvPr id="193" name="Google Shape;193;p31"/>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194" name="Google Shape;194;p31"/>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195" name="Google Shape;195;p31"/>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31"/>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7" name="Google Shape;197;p31"/>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8" name="Google Shape;198;p31"/>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31"/>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0" name="Google Shape;200;p31"/>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201" name="Google Shape;201;p31"/>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2" name="Google Shape;202;p31"/>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3" name="Google Shape;203;p31"/>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4" name="Google Shape;204;p31"/>
          <p:cNvSpPr txBox="1"/>
          <p:nvPr>
            <p:ph idx="2" type="ctrTitle"/>
          </p:nvPr>
        </p:nvSpPr>
        <p:spPr>
          <a:xfrm>
            <a:off x="695750" y="2366175"/>
            <a:ext cx="7149300" cy="2777400"/>
          </a:xfrm>
          <a:prstGeom prst="rect">
            <a:avLst/>
          </a:prstGeom>
          <a:ln>
            <a:noFill/>
          </a:ln>
        </p:spPr>
        <p:txBody>
          <a:bodyPr anchorCtr="0" anchor="t" bIns="91425" lIns="91425" spcFirstLastPara="1" rIns="91425" wrap="square" tIns="91425"/>
          <a:lstStyle>
            <a:lvl1pPr lvl="0" rtl="0">
              <a:lnSpc>
                <a:spcPct val="100000"/>
              </a:lnSpc>
              <a:spcBef>
                <a:spcPts val="800"/>
              </a:spcBef>
              <a:spcAft>
                <a:spcPts val="0"/>
              </a:spcAft>
              <a:buClr>
                <a:srgbClr val="FFFFFF"/>
              </a:buClr>
              <a:buSzPts val="3600"/>
              <a:buNone/>
              <a:defRPr b="0"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pic>
        <p:nvPicPr>
          <p:cNvPr id="205" name="Google Shape;205;p31"/>
          <p:cNvPicPr preferRelativeResize="0"/>
          <p:nvPr/>
        </p:nvPicPr>
        <p:blipFill>
          <a:blip r:embed="rId2">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 Title (Solid)">
  <p:cSld name="TITLE_1_3">
    <p:bg>
      <p:bgPr>
        <a:solidFill>
          <a:srgbClr val="EAEAEA"/>
        </a:solidFill>
      </p:bgPr>
    </p:bg>
    <p:spTree>
      <p:nvGrpSpPr>
        <p:cNvPr id="28" name="Shape 28"/>
        <p:cNvGrpSpPr/>
        <p:nvPr/>
      </p:nvGrpSpPr>
      <p:grpSpPr>
        <a:xfrm>
          <a:off x="0" y="0"/>
          <a:ext cx="0" cy="0"/>
          <a:chOff x="0" y="0"/>
          <a:chExt cx="0" cy="0"/>
        </a:xfrm>
      </p:grpSpPr>
      <p:sp>
        <p:nvSpPr>
          <p:cNvPr id="29" name="Google Shape;29;p4"/>
          <p:cNvSpPr txBox="1"/>
          <p:nvPr>
            <p:ph type="ctrTitle"/>
          </p:nvPr>
        </p:nvSpPr>
        <p:spPr>
          <a:xfrm>
            <a:off x="695750" y="0"/>
            <a:ext cx="7149300" cy="5143500"/>
          </a:xfrm>
          <a:prstGeom prst="rect">
            <a:avLst/>
          </a:prstGeom>
          <a:noFill/>
          <a:ln>
            <a:noFill/>
          </a:ln>
        </p:spPr>
        <p:txBody>
          <a:bodyPr anchorCtr="0" anchor="ctr" bIns="91425" lIns="91425" spcFirstLastPara="1" rIns="91425" wrap="square" tIns="91425"/>
          <a:lstStyle>
            <a:lvl1pPr lvl="0" marR="0" rtl="0" algn="l">
              <a:lnSpc>
                <a:spcPct val="100000"/>
              </a:lnSpc>
              <a:spcBef>
                <a:spcPts val="800"/>
              </a:spcBef>
              <a:spcAft>
                <a:spcPts val="0"/>
              </a:spcAft>
              <a:buClr>
                <a:schemeClr val="dk1"/>
              </a:buClr>
              <a:buSzPts val="3600"/>
              <a:buFont typeface="Nunito Sans"/>
              <a:buNone/>
              <a:defRPr b="1" i="0" sz="36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2pPr>
            <a:lvl3pPr lvl="2"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3pPr>
            <a:lvl4pPr lvl="3"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4pPr>
            <a:lvl5pPr lvl="4"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5pPr>
            <a:lvl6pPr lvl="5"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6pPr>
            <a:lvl7pPr lvl="6"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7pPr>
            <a:lvl8pPr lvl="7" marR="0" rtl="0" algn="l">
              <a:lnSpc>
                <a:spcPct val="100000"/>
              </a:lnSpc>
              <a:spcBef>
                <a:spcPts val="800"/>
              </a:spcBef>
              <a:spcAft>
                <a:spcPts val="0"/>
              </a:spcAft>
              <a:buClr>
                <a:srgbClr val="28BBBB"/>
              </a:buClr>
              <a:buSzPts val="3200"/>
              <a:buFont typeface="Roboto"/>
              <a:buNone/>
              <a:defRPr b="1" i="0" sz="3200" u="none" cap="none" strike="noStrike">
                <a:solidFill>
                  <a:srgbClr val="28BBBB"/>
                </a:solidFill>
                <a:latin typeface="Roboto"/>
                <a:ea typeface="Roboto"/>
                <a:cs typeface="Roboto"/>
                <a:sym typeface="Roboto"/>
              </a:defRPr>
            </a:lvl8pPr>
            <a:lvl9pPr lvl="8" marR="0" rtl="0" algn="l">
              <a:lnSpc>
                <a:spcPct val="100000"/>
              </a:lnSpc>
              <a:spcBef>
                <a:spcPts val="800"/>
              </a:spcBef>
              <a:spcAft>
                <a:spcPts val="800"/>
              </a:spcAft>
              <a:buClr>
                <a:srgbClr val="28BBBB"/>
              </a:buClr>
              <a:buSzPts val="3200"/>
              <a:buFont typeface="Roboto"/>
              <a:buNone/>
              <a:defRPr b="1" i="0" sz="3200" u="none" cap="none" strike="noStrike">
                <a:solidFill>
                  <a:srgbClr val="28BBBB"/>
                </a:solidFill>
                <a:latin typeface="Roboto"/>
                <a:ea typeface="Roboto"/>
                <a:cs typeface="Roboto"/>
                <a:sym typeface="Roboto"/>
              </a:defRPr>
            </a:lvl9pPr>
          </a:lstStyle>
          <a:p/>
        </p:txBody>
      </p:sp>
      <p:sp>
        <p:nvSpPr>
          <p:cNvPr id="30" name="Google Shape;30;p4"/>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Nunito Sans"/>
              <a:ea typeface="Nunito Sans"/>
              <a:cs typeface="Nunito Sans"/>
              <a:sym typeface="Nunito Sans"/>
            </a:endParaRPr>
          </a:p>
        </p:txBody>
      </p:sp>
      <p:sp>
        <p:nvSpPr>
          <p:cNvPr id="31" name="Google Shape;31;p4"/>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4C4D4F"/>
              </a:solidFill>
              <a:latin typeface="Nunito Sans"/>
              <a:ea typeface="Nunito Sans"/>
              <a:cs typeface="Nunito Sans"/>
              <a:sym typeface="Nunito Sans"/>
            </a:endParaRPr>
          </a:p>
        </p:txBody>
      </p:sp>
      <p:sp>
        <p:nvSpPr>
          <p:cNvPr id="32" name="Google Shape;32;p4"/>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4C4D4F"/>
              </a:solidFill>
              <a:latin typeface="Nunito Sans"/>
              <a:ea typeface="Nunito Sans"/>
              <a:cs typeface="Nunito Sans"/>
              <a:sym typeface="Nunito Sans"/>
            </a:endParaRPr>
          </a:p>
        </p:txBody>
      </p:sp>
      <p:sp>
        <p:nvSpPr>
          <p:cNvPr id="38" name="Google Shape;38;p4"/>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p4"/>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 Title (Solid)">
  <p:cSld name="TITLE_1_3">
    <p:spTree>
      <p:nvGrpSpPr>
        <p:cNvPr id="206" name="Shape 206"/>
        <p:cNvGrpSpPr/>
        <p:nvPr/>
      </p:nvGrpSpPr>
      <p:grpSpPr>
        <a:xfrm>
          <a:off x="0" y="0"/>
          <a:ext cx="0" cy="0"/>
          <a:chOff x="0" y="0"/>
          <a:chExt cx="0" cy="0"/>
        </a:xfrm>
      </p:grpSpPr>
      <p:sp>
        <p:nvSpPr>
          <p:cNvPr id="207" name="Google Shape;207;p32"/>
          <p:cNvSpPr txBox="1"/>
          <p:nvPr>
            <p:ph type="ctrTitle"/>
          </p:nvPr>
        </p:nvSpPr>
        <p:spPr>
          <a:xfrm>
            <a:off x="695750" y="0"/>
            <a:ext cx="7149300" cy="5143500"/>
          </a:xfrm>
          <a:prstGeom prst="rect">
            <a:avLst/>
          </a:prstGeom>
          <a:ln>
            <a:noFill/>
          </a:ln>
        </p:spPr>
        <p:txBody>
          <a:bodyPr anchorCtr="0" anchor="ctr" bIns="91425" lIns="91425" spcFirstLastPara="1" rIns="91425" wrap="square" tIns="91425"/>
          <a:lstStyle>
            <a:lvl1pPr lvl="0" rtl="0">
              <a:lnSpc>
                <a:spcPct val="100000"/>
              </a:lnSpc>
              <a:spcBef>
                <a:spcPts val="800"/>
              </a:spcBef>
              <a:spcAft>
                <a:spcPts val="0"/>
              </a:spcAft>
              <a:buSzPts val="3600"/>
              <a:buNone/>
              <a:defRPr b="1" sz="3600"/>
            </a:lvl1pPr>
            <a:lvl2pPr lvl="1" rtl="0">
              <a:lnSpc>
                <a:spcPct val="100000"/>
              </a:lnSpc>
              <a:spcBef>
                <a:spcPts val="800"/>
              </a:spcBef>
              <a:spcAft>
                <a:spcPts val="0"/>
              </a:spcAft>
              <a:buSzPts val="3200"/>
              <a:buFont typeface="Roboto"/>
              <a:buNone/>
              <a:defRPr b="1" sz="3200">
                <a:latin typeface="Roboto"/>
                <a:ea typeface="Roboto"/>
                <a:cs typeface="Roboto"/>
                <a:sym typeface="Roboto"/>
              </a:defRPr>
            </a:lvl2pPr>
            <a:lvl3pPr lvl="2" rtl="0">
              <a:lnSpc>
                <a:spcPct val="100000"/>
              </a:lnSpc>
              <a:spcBef>
                <a:spcPts val="800"/>
              </a:spcBef>
              <a:spcAft>
                <a:spcPts val="0"/>
              </a:spcAft>
              <a:buSzPts val="3200"/>
              <a:buFont typeface="Roboto"/>
              <a:buNone/>
              <a:defRPr b="1" sz="3200">
                <a:latin typeface="Roboto"/>
                <a:ea typeface="Roboto"/>
                <a:cs typeface="Roboto"/>
                <a:sym typeface="Roboto"/>
              </a:defRPr>
            </a:lvl3pPr>
            <a:lvl4pPr lvl="3" rtl="0">
              <a:lnSpc>
                <a:spcPct val="100000"/>
              </a:lnSpc>
              <a:spcBef>
                <a:spcPts val="800"/>
              </a:spcBef>
              <a:spcAft>
                <a:spcPts val="0"/>
              </a:spcAft>
              <a:buSzPts val="3200"/>
              <a:buFont typeface="Roboto"/>
              <a:buNone/>
              <a:defRPr b="1" sz="3200">
                <a:latin typeface="Roboto"/>
                <a:ea typeface="Roboto"/>
                <a:cs typeface="Roboto"/>
                <a:sym typeface="Roboto"/>
              </a:defRPr>
            </a:lvl4pPr>
            <a:lvl5pPr lvl="4" rtl="0">
              <a:lnSpc>
                <a:spcPct val="100000"/>
              </a:lnSpc>
              <a:spcBef>
                <a:spcPts val="800"/>
              </a:spcBef>
              <a:spcAft>
                <a:spcPts val="0"/>
              </a:spcAft>
              <a:buSzPts val="3200"/>
              <a:buFont typeface="Roboto"/>
              <a:buNone/>
              <a:defRPr b="1" sz="3200">
                <a:latin typeface="Roboto"/>
                <a:ea typeface="Roboto"/>
                <a:cs typeface="Roboto"/>
                <a:sym typeface="Roboto"/>
              </a:defRPr>
            </a:lvl5pPr>
            <a:lvl6pPr lvl="5" rtl="0">
              <a:lnSpc>
                <a:spcPct val="100000"/>
              </a:lnSpc>
              <a:spcBef>
                <a:spcPts val="800"/>
              </a:spcBef>
              <a:spcAft>
                <a:spcPts val="0"/>
              </a:spcAft>
              <a:buSzPts val="3200"/>
              <a:buFont typeface="Roboto"/>
              <a:buNone/>
              <a:defRPr b="1" sz="3200">
                <a:latin typeface="Roboto"/>
                <a:ea typeface="Roboto"/>
                <a:cs typeface="Roboto"/>
                <a:sym typeface="Roboto"/>
              </a:defRPr>
            </a:lvl6pPr>
            <a:lvl7pPr lvl="6" rtl="0">
              <a:lnSpc>
                <a:spcPct val="100000"/>
              </a:lnSpc>
              <a:spcBef>
                <a:spcPts val="800"/>
              </a:spcBef>
              <a:spcAft>
                <a:spcPts val="0"/>
              </a:spcAft>
              <a:buSzPts val="3200"/>
              <a:buFont typeface="Roboto"/>
              <a:buNone/>
              <a:defRPr b="1" sz="3200">
                <a:latin typeface="Roboto"/>
                <a:ea typeface="Roboto"/>
                <a:cs typeface="Roboto"/>
                <a:sym typeface="Roboto"/>
              </a:defRPr>
            </a:lvl7pPr>
            <a:lvl8pPr lvl="7" rtl="0">
              <a:lnSpc>
                <a:spcPct val="100000"/>
              </a:lnSpc>
              <a:spcBef>
                <a:spcPts val="800"/>
              </a:spcBef>
              <a:spcAft>
                <a:spcPts val="0"/>
              </a:spcAft>
              <a:buSzPts val="3200"/>
              <a:buFont typeface="Roboto"/>
              <a:buNone/>
              <a:defRPr b="1" sz="3200">
                <a:latin typeface="Roboto"/>
                <a:ea typeface="Roboto"/>
                <a:cs typeface="Roboto"/>
                <a:sym typeface="Roboto"/>
              </a:defRPr>
            </a:lvl8pPr>
            <a:lvl9pPr lvl="8" rtl="0">
              <a:lnSpc>
                <a:spcPct val="100000"/>
              </a:lnSpc>
              <a:spcBef>
                <a:spcPts val="800"/>
              </a:spcBef>
              <a:spcAft>
                <a:spcPts val="800"/>
              </a:spcAft>
              <a:buSzPts val="3200"/>
              <a:buFont typeface="Roboto"/>
              <a:buNone/>
              <a:defRPr b="1" sz="3200">
                <a:latin typeface="Roboto"/>
                <a:ea typeface="Roboto"/>
                <a:cs typeface="Roboto"/>
                <a:sym typeface="Roboto"/>
              </a:defRPr>
            </a:lvl9pPr>
          </a:lstStyle>
          <a:p/>
        </p:txBody>
      </p:sp>
      <p:sp>
        <p:nvSpPr>
          <p:cNvPr id="208" name="Google Shape;208;p32"/>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209" name="Google Shape;209;p32"/>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210" name="Google Shape;210;p32"/>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32"/>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32"/>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32"/>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4" name="Google Shape;214;p32"/>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5" name="Google Shape;215;p32"/>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216" name="Google Shape;216;p32"/>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32"/>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8" name="Google Shape;218;p32"/>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19" name="Google Shape;219;p32"/>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Subtitle / Photo">
  <p:cSld name="TITLE_1_1">
    <p:spTree>
      <p:nvGrpSpPr>
        <p:cNvPr id="220" name="Shape 220"/>
        <p:cNvGrpSpPr/>
        <p:nvPr/>
      </p:nvGrpSpPr>
      <p:grpSpPr>
        <a:xfrm>
          <a:off x="0" y="0"/>
          <a:ext cx="0" cy="0"/>
          <a:chOff x="0" y="0"/>
          <a:chExt cx="0" cy="0"/>
        </a:xfrm>
      </p:grpSpPr>
      <p:sp>
        <p:nvSpPr>
          <p:cNvPr id="221" name="Google Shape;221;p33"/>
          <p:cNvSpPr/>
          <p:nvPr/>
        </p:nvSpPr>
        <p:spPr>
          <a:xfrm flipH="1">
            <a:off x="3886" y="0"/>
            <a:ext cx="400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3"/>
          <p:cNvSpPr txBox="1"/>
          <p:nvPr>
            <p:ph idx="1" type="subTitle"/>
          </p:nvPr>
        </p:nvSpPr>
        <p:spPr>
          <a:xfrm>
            <a:off x="277100" y="3962200"/>
            <a:ext cx="3447900" cy="805800"/>
          </a:xfrm>
          <a:prstGeom prst="rect">
            <a:avLst/>
          </a:prstGeom>
        </p:spPr>
        <p:txBody>
          <a:bodyPr anchorCtr="0" anchor="t" bIns="91425" lIns="91425" spcFirstLastPara="1" rIns="91425" wrap="square" tIns="91425"/>
          <a:lstStyle>
            <a:lvl1pPr lvl="0" rtl="0">
              <a:spcBef>
                <a:spcPts val="0"/>
              </a:spcBef>
              <a:spcAft>
                <a:spcPts val="0"/>
              </a:spcAft>
              <a:buNone/>
              <a:defRPr i="1">
                <a:solidFill>
                  <a:schemeClr val="dk1"/>
                </a:solidFill>
              </a:defRPr>
            </a:lvl1pPr>
            <a:lvl2pPr lvl="1" rtl="0">
              <a:spcBef>
                <a:spcPts val="0"/>
              </a:spcBef>
              <a:spcAft>
                <a:spcPts val="0"/>
              </a:spcAft>
              <a:buNone/>
              <a:defRPr i="1">
                <a:solidFill>
                  <a:schemeClr val="dk1"/>
                </a:solidFill>
              </a:defRPr>
            </a:lvl2pPr>
            <a:lvl3pPr lvl="2" rtl="0">
              <a:spcBef>
                <a:spcPts val="0"/>
              </a:spcBef>
              <a:spcAft>
                <a:spcPts val="0"/>
              </a:spcAft>
              <a:buNone/>
              <a:defRPr i="1">
                <a:solidFill>
                  <a:schemeClr val="dk1"/>
                </a:solidFill>
              </a:defRPr>
            </a:lvl3pPr>
            <a:lvl4pPr lvl="3" rtl="0">
              <a:spcBef>
                <a:spcPts val="0"/>
              </a:spcBef>
              <a:spcAft>
                <a:spcPts val="0"/>
              </a:spcAft>
              <a:buNone/>
              <a:defRPr i="1">
                <a:solidFill>
                  <a:schemeClr val="dk1"/>
                </a:solidFill>
              </a:defRPr>
            </a:lvl4pPr>
            <a:lvl5pPr lvl="4" rtl="0">
              <a:spcBef>
                <a:spcPts val="0"/>
              </a:spcBef>
              <a:spcAft>
                <a:spcPts val="0"/>
              </a:spcAft>
              <a:buNone/>
              <a:defRPr i="1">
                <a:solidFill>
                  <a:schemeClr val="dk1"/>
                </a:solidFill>
              </a:defRPr>
            </a:lvl5pPr>
            <a:lvl6pPr lvl="5" rtl="0">
              <a:spcBef>
                <a:spcPts val="0"/>
              </a:spcBef>
              <a:spcAft>
                <a:spcPts val="0"/>
              </a:spcAft>
              <a:buNone/>
              <a:defRPr i="1">
                <a:solidFill>
                  <a:schemeClr val="dk1"/>
                </a:solidFill>
              </a:defRPr>
            </a:lvl6pPr>
            <a:lvl7pPr lvl="6" rtl="0">
              <a:spcBef>
                <a:spcPts val="0"/>
              </a:spcBef>
              <a:spcAft>
                <a:spcPts val="0"/>
              </a:spcAft>
              <a:buNone/>
              <a:defRPr i="1">
                <a:solidFill>
                  <a:schemeClr val="dk1"/>
                </a:solidFill>
              </a:defRPr>
            </a:lvl7pPr>
            <a:lvl8pPr lvl="7" rtl="0">
              <a:spcBef>
                <a:spcPts val="0"/>
              </a:spcBef>
              <a:spcAft>
                <a:spcPts val="0"/>
              </a:spcAft>
              <a:buNone/>
              <a:defRPr i="1">
                <a:solidFill>
                  <a:schemeClr val="dk1"/>
                </a:solidFill>
              </a:defRPr>
            </a:lvl8pPr>
            <a:lvl9pPr lvl="8" rtl="0">
              <a:spcBef>
                <a:spcPts val="0"/>
              </a:spcBef>
              <a:spcAft>
                <a:spcPts val="0"/>
              </a:spcAft>
              <a:buNone/>
              <a:defRPr i="1">
                <a:solidFill>
                  <a:schemeClr val="dk1"/>
                </a:solidFill>
              </a:defRPr>
            </a:lvl9pPr>
          </a:lstStyle>
          <a:p/>
        </p:txBody>
      </p:sp>
      <p:pic>
        <p:nvPicPr>
          <p:cNvPr id="223" name="Google Shape;223;p33"/>
          <p:cNvPicPr preferRelativeResize="0"/>
          <p:nvPr/>
        </p:nvPicPr>
        <p:blipFill>
          <a:blip r:embed="rId2">
            <a:alphaModFix/>
          </a:blip>
          <a:stretch>
            <a:fillRect/>
          </a:stretch>
        </p:blipFill>
        <p:spPr>
          <a:xfrm>
            <a:off x="7845073" y="4880612"/>
            <a:ext cx="1136351" cy="132075"/>
          </a:xfrm>
          <a:prstGeom prst="rect">
            <a:avLst/>
          </a:prstGeom>
          <a:noFill/>
          <a:ln>
            <a:noFill/>
          </a:ln>
        </p:spPr>
      </p:pic>
      <p:pic>
        <p:nvPicPr>
          <p:cNvPr id="224" name="Google Shape;224;p33"/>
          <p:cNvPicPr preferRelativeResize="0"/>
          <p:nvPr/>
        </p:nvPicPr>
        <p:blipFill>
          <a:blip r:embed="rId2">
            <a:alphaModFix/>
          </a:blip>
          <a:stretch>
            <a:fillRect/>
          </a:stretch>
        </p:blipFill>
        <p:spPr>
          <a:xfrm>
            <a:off x="7845073" y="4880612"/>
            <a:ext cx="1136351" cy="132075"/>
          </a:xfrm>
          <a:prstGeom prst="rect">
            <a:avLst/>
          </a:prstGeom>
          <a:noFill/>
          <a:ln>
            <a:noFill/>
          </a:ln>
        </p:spPr>
      </p:pic>
      <p:sp>
        <p:nvSpPr>
          <p:cNvPr id="225" name="Google Shape;225;p33"/>
          <p:cNvSpPr txBox="1"/>
          <p:nvPr>
            <p:ph type="ctrTitle"/>
          </p:nvPr>
        </p:nvSpPr>
        <p:spPr>
          <a:xfrm>
            <a:off x="277100" y="2943525"/>
            <a:ext cx="2539800" cy="1018800"/>
          </a:xfrm>
          <a:prstGeom prst="rect">
            <a:avLst/>
          </a:prstGeom>
          <a:ln>
            <a:noFill/>
          </a:ln>
        </p:spPr>
        <p:txBody>
          <a:bodyPr anchorCtr="0" anchor="b" bIns="91425" lIns="91425" spcFirstLastPara="1" rIns="91425" wrap="square" tIns="91425"/>
          <a:lstStyle>
            <a:lvl1pPr lvl="0" rtl="0">
              <a:lnSpc>
                <a:spcPct val="100000"/>
              </a:lnSpc>
              <a:spcBef>
                <a:spcPts val="0"/>
              </a:spcBef>
              <a:spcAft>
                <a:spcPts val="0"/>
              </a:spcAft>
              <a:buClr>
                <a:srgbClr val="000000"/>
              </a:buClr>
              <a:buSzPts val="2400"/>
              <a:buNone/>
              <a:defRPr>
                <a:solidFill>
                  <a:srgbClr val="000000"/>
                </a:solidFill>
              </a:defRPr>
            </a:lvl1pPr>
            <a:lvl2pPr lvl="1" rtl="0">
              <a:lnSpc>
                <a:spcPct val="115000"/>
              </a:lnSpc>
              <a:spcBef>
                <a:spcPts val="800"/>
              </a:spcBef>
              <a:spcAft>
                <a:spcPts val="0"/>
              </a:spcAft>
              <a:buClr>
                <a:srgbClr val="000000"/>
              </a:buClr>
              <a:buSzPts val="2400"/>
              <a:buNone/>
              <a:defRPr>
                <a:solidFill>
                  <a:srgbClr val="000000"/>
                </a:solidFill>
              </a:defRPr>
            </a:lvl2pPr>
            <a:lvl3pPr lvl="2" rtl="0">
              <a:lnSpc>
                <a:spcPct val="115000"/>
              </a:lnSpc>
              <a:spcBef>
                <a:spcPts val="800"/>
              </a:spcBef>
              <a:spcAft>
                <a:spcPts val="0"/>
              </a:spcAft>
              <a:buClr>
                <a:srgbClr val="000000"/>
              </a:buClr>
              <a:buSzPts val="2400"/>
              <a:buNone/>
              <a:defRPr>
                <a:solidFill>
                  <a:srgbClr val="000000"/>
                </a:solidFill>
              </a:defRPr>
            </a:lvl3pPr>
            <a:lvl4pPr lvl="3" rtl="0">
              <a:lnSpc>
                <a:spcPct val="115000"/>
              </a:lnSpc>
              <a:spcBef>
                <a:spcPts val="800"/>
              </a:spcBef>
              <a:spcAft>
                <a:spcPts val="0"/>
              </a:spcAft>
              <a:buClr>
                <a:srgbClr val="000000"/>
              </a:buClr>
              <a:buSzPts val="2400"/>
              <a:buNone/>
              <a:defRPr>
                <a:solidFill>
                  <a:srgbClr val="000000"/>
                </a:solidFill>
              </a:defRPr>
            </a:lvl4pPr>
            <a:lvl5pPr lvl="4" rtl="0">
              <a:lnSpc>
                <a:spcPct val="115000"/>
              </a:lnSpc>
              <a:spcBef>
                <a:spcPts val="800"/>
              </a:spcBef>
              <a:spcAft>
                <a:spcPts val="0"/>
              </a:spcAft>
              <a:buClr>
                <a:srgbClr val="000000"/>
              </a:buClr>
              <a:buSzPts val="2400"/>
              <a:buNone/>
              <a:defRPr>
                <a:solidFill>
                  <a:srgbClr val="000000"/>
                </a:solidFill>
              </a:defRPr>
            </a:lvl5pPr>
            <a:lvl6pPr lvl="5" rtl="0">
              <a:lnSpc>
                <a:spcPct val="115000"/>
              </a:lnSpc>
              <a:spcBef>
                <a:spcPts val="800"/>
              </a:spcBef>
              <a:spcAft>
                <a:spcPts val="0"/>
              </a:spcAft>
              <a:buClr>
                <a:srgbClr val="000000"/>
              </a:buClr>
              <a:buSzPts val="2400"/>
              <a:buNone/>
              <a:defRPr>
                <a:solidFill>
                  <a:srgbClr val="000000"/>
                </a:solidFill>
              </a:defRPr>
            </a:lvl6pPr>
            <a:lvl7pPr lvl="6" rtl="0">
              <a:lnSpc>
                <a:spcPct val="115000"/>
              </a:lnSpc>
              <a:spcBef>
                <a:spcPts val="800"/>
              </a:spcBef>
              <a:spcAft>
                <a:spcPts val="0"/>
              </a:spcAft>
              <a:buClr>
                <a:srgbClr val="000000"/>
              </a:buClr>
              <a:buSzPts val="2400"/>
              <a:buNone/>
              <a:defRPr>
                <a:solidFill>
                  <a:srgbClr val="000000"/>
                </a:solidFill>
              </a:defRPr>
            </a:lvl7pPr>
            <a:lvl8pPr lvl="7" rtl="0">
              <a:lnSpc>
                <a:spcPct val="115000"/>
              </a:lnSpc>
              <a:spcBef>
                <a:spcPts val="800"/>
              </a:spcBef>
              <a:spcAft>
                <a:spcPts val="0"/>
              </a:spcAft>
              <a:buClr>
                <a:srgbClr val="000000"/>
              </a:buClr>
              <a:buSzPts val="2400"/>
              <a:buNone/>
              <a:defRPr>
                <a:solidFill>
                  <a:srgbClr val="000000"/>
                </a:solidFill>
              </a:defRPr>
            </a:lvl8pPr>
            <a:lvl9pPr lvl="8" rtl="0">
              <a:lnSpc>
                <a:spcPct val="115000"/>
              </a:lnSpc>
              <a:spcBef>
                <a:spcPts val="800"/>
              </a:spcBef>
              <a:spcAft>
                <a:spcPts val="800"/>
              </a:spcAft>
              <a:buClr>
                <a:srgbClr val="000000"/>
              </a:buClr>
              <a:buSzPts val="2400"/>
              <a:buNone/>
              <a:defRPr>
                <a:solidFill>
                  <a:srgbClr val="000000"/>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 Table of contents">
  <p:cSld name="TITLE_1_2">
    <p:spTree>
      <p:nvGrpSpPr>
        <p:cNvPr id="226" name="Shape 226"/>
        <p:cNvGrpSpPr/>
        <p:nvPr/>
      </p:nvGrpSpPr>
      <p:grpSpPr>
        <a:xfrm>
          <a:off x="0" y="0"/>
          <a:ext cx="0" cy="0"/>
          <a:chOff x="0" y="0"/>
          <a:chExt cx="0" cy="0"/>
        </a:xfrm>
      </p:grpSpPr>
      <p:sp>
        <p:nvSpPr>
          <p:cNvPr id="227" name="Google Shape;227;p34"/>
          <p:cNvSpPr/>
          <p:nvPr/>
        </p:nvSpPr>
        <p:spPr>
          <a:xfrm flipH="1">
            <a:off x="4568412"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Nunito Sans"/>
              <a:ea typeface="Nunito Sans"/>
              <a:cs typeface="Nunito Sans"/>
              <a:sym typeface="Nunito Sans"/>
            </a:endParaRPr>
          </a:p>
        </p:txBody>
      </p:sp>
      <p:sp>
        <p:nvSpPr>
          <p:cNvPr id="228" name="Google Shape;228;p34"/>
          <p:cNvSpPr txBox="1"/>
          <p:nvPr>
            <p:ph idx="1" type="body"/>
          </p:nvPr>
        </p:nvSpPr>
        <p:spPr>
          <a:xfrm>
            <a:off x="5130225" y="1016000"/>
            <a:ext cx="3470700" cy="3099900"/>
          </a:xfrm>
          <a:prstGeom prst="rect">
            <a:avLst/>
          </a:prstGeom>
          <a:noFill/>
          <a:ln>
            <a:noFill/>
          </a:ln>
        </p:spPr>
        <p:txBody>
          <a:bodyPr anchorCtr="0" anchor="ctr" bIns="68575" lIns="68575" spcFirstLastPara="1" rIns="68575" wrap="square" tIns="68575"/>
          <a:lstStyle>
            <a:lvl1pPr indent="-342900" lvl="0" marL="457200" rtl="0">
              <a:lnSpc>
                <a:spcPct val="115000"/>
              </a:lnSpc>
              <a:spcBef>
                <a:spcPts val="0"/>
              </a:spcBef>
              <a:spcAft>
                <a:spcPts val="0"/>
              </a:spcAft>
              <a:buSzPts val="1800"/>
              <a:buFont typeface="Nunito Sans"/>
              <a:buAutoNum type="arabicPeriod"/>
              <a:defRPr sz="1800">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AutoNum type="alphaLcPeriod"/>
              <a:defRPr sz="1400">
                <a:latin typeface="Nunito Sans"/>
                <a:ea typeface="Nunito Sans"/>
                <a:cs typeface="Nunito Sans"/>
                <a:sym typeface="Nunito Sans"/>
              </a:defRPr>
            </a:lvl2pPr>
            <a:lvl3pPr indent="-298450" lvl="2" marL="1371600" rtl="0">
              <a:lnSpc>
                <a:spcPct val="115000"/>
              </a:lnSpc>
              <a:spcBef>
                <a:spcPts val="800"/>
              </a:spcBef>
              <a:spcAft>
                <a:spcPts val="0"/>
              </a:spcAft>
              <a:buSzPts val="1100"/>
              <a:buFont typeface="Nunito Sans"/>
              <a:buAutoNum type="romanLcPeriod"/>
              <a:defRPr sz="11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AutoNum type="arabicPeriod"/>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AutoNum type="alphaLcPeriod"/>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AutoNum type="romanLcPeriod"/>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AutoNum type="arabicPeriod"/>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AutoNum type="alphaLcPeriod"/>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AutoNum type="romanLcPeriod"/>
              <a:defRPr sz="900">
                <a:latin typeface="Nunito Sans"/>
                <a:ea typeface="Nunito Sans"/>
                <a:cs typeface="Nunito Sans"/>
                <a:sym typeface="Nunito Sans"/>
              </a:defRPr>
            </a:lvl9pPr>
          </a:lstStyle>
          <a:p/>
        </p:txBody>
      </p:sp>
      <p:sp>
        <p:nvSpPr>
          <p:cNvPr id="229" name="Google Shape;229;p34"/>
          <p:cNvSpPr txBox="1"/>
          <p:nvPr>
            <p:ph type="title"/>
          </p:nvPr>
        </p:nvSpPr>
        <p:spPr>
          <a:xfrm>
            <a:off x="646573" y="1016000"/>
            <a:ext cx="3246900" cy="973500"/>
          </a:xfrm>
          <a:prstGeom prst="rect">
            <a:avLst/>
          </a:prstGeom>
        </p:spPr>
        <p:txBody>
          <a:bodyPr anchorCtr="0" anchor="t" bIns="91425" lIns="91425" spcFirstLastPara="1" rIns="91425" wrap="square" tIns="91425"/>
          <a:lstStyle>
            <a:lvl1pPr lvl="0" rtl="0">
              <a:lnSpc>
                <a:spcPct val="115000"/>
              </a:lnSpc>
              <a:spcBef>
                <a:spcPts val="0"/>
              </a:spcBef>
              <a:spcAft>
                <a:spcPts val="0"/>
              </a:spcAft>
              <a:buSzPts val="2400"/>
              <a:buNone/>
              <a:defRPr/>
            </a:lvl1pPr>
            <a:lvl2pPr lvl="1" rtl="0">
              <a:lnSpc>
                <a:spcPct val="115000"/>
              </a:lnSpc>
              <a:spcBef>
                <a:spcPts val="800"/>
              </a:spcBef>
              <a:spcAft>
                <a:spcPts val="0"/>
              </a:spcAft>
              <a:buSzPts val="2400"/>
              <a:buNone/>
              <a:defRPr/>
            </a:lvl2pPr>
            <a:lvl3pPr lvl="2" rtl="0">
              <a:lnSpc>
                <a:spcPct val="115000"/>
              </a:lnSpc>
              <a:spcBef>
                <a:spcPts val="800"/>
              </a:spcBef>
              <a:spcAft>
                <a:spcPts val="0"/>
              </a:spcAft>
              <a:buSzPts val="2400"/>
              <a:buNone/>
              <a:defRPr/>
            </a:lvl3pPr>
            <a:lvl4pPr lvl="3" rtl="0">
              <a:lnSpc>
                <a:spcPct val="115000"/>
              </a:lnSpc>
              <a:spcBef>
                <a:spcPts val="800"/>
              </a:spcBef>
              <a:spcAft>
                <a:spcPts val="0"/>
              </a:spcAft>
              <a:buSzPts val="2400"/>
              <a:buNone/>
              <a:defRPr/>
            </a:lvl4pPr>
            <a:lvl5pPr lvl="4" rtl="0">
              <a:lnSpc>
                <a:spcPct val="115000"/>
              </a:lnSpc>
              <a:spcBef>
                <a:spcPts val="800"/>
              </a:spcBef>
              <a:spcAft>
                <a:spcPts val="0"/>
              </a:spcAft>
              <a:buSzPts val="2400"/>
              <a:buNone/>
              <a:defRPr/>
            </a:lvl5pPr>
            <a:lvl6pPr lvl="5" rtl="0">
              <a:lnSpc>
                <a:spcPct val="115000"/>
              </a:lnSpc>
              <a:spcBef>
                <a:spcPts val="800"/>
              </a:spcBef>
              <a:spcAft>
                <a:spcPts val="0"/>
              </a:spcAft>
              <a:buSzPts val="2400"/>
              <a:buNone/>
              <a:defRPr/>
            </a:lvl6pPr>
            <a:lvl7pPr lvl="6" rtl="0">
              <a:lnSpc>
                <a:spcPct val="115000"/>
              </a:lnSpc>
              <a:spcBef>
                <a:spcPts val="800"/>
              </a:spcBef>
              <a:spcAft>
                <a:spcPts val="0"/>
              </a:spcAft>
              <a:buSzPts val="2400"/>
              <a:buNone/>
              <a:defRPr/>
            </a:lvl7pPr>
            <a:lvl8pPr lvl="7" rtl="0">
              <a:lnSpc>
                <a:spcPct val="115000"/>
              </a:lnSpc>
              <a:spcBef>
                <a:spcPts val="800"/>
              </a:spcBef>
              <a:spcAft>
                <a:spcPts val="0"/>
              </a:spcAft>
              <a:buSzPts val="2400"/>
              <a:buNone/>
              <a:defRPr/>
            </a:lvl8pPr>
            <a:lvl9pPr lvl="8" rtl="0">
              <a:lnSpc>
                <a:spcPct val="115000"/>
              </a:lnSpc>
              <a:spcBef>
                <a:spcPts val="800"/>
              </a:spcBef>
              <a:spcAft>
                <a:spcPts val="800"/>
              </a:spcAft>
              <a:buSzPts val="2400"/>
              <a:buNone/>
              <a:defRPr/>
            </a:lvl9pPr>
          </a:lstStyle>
          <a:p/>
        </p:txBody>
      </p:sp>
      <p:pic>
        <p:nvPicPr>
          <p:cNvPr id="230" name="Google Shape;230;p34"/>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231" name="Google Shape;231;p34"/>
          <p:cNvSpPr txBox="1"/>
          <p:nvPr>
            <p:ph idx="2" type="subTitle"/>
          </p:nvPr>
        </p:nvSpPr>
        <p:spPr>
          <a:xfrm>
            <a:off x="646575" y="1989500"/>
            <a:ext cx="3246900" cy="10041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Quote">
  <p:cSld name="TITLE_1_1_1">
    <p:spTree>
      <p:nvGrpSpPr>
        <p:cNvPr id="232" name="Shape 232"/>
        <p:cNvGrpSpPr/>
        <p:nvPr/>
      </p:nvGrpSpPr>
      <p:grpSpPr>
        <a:xfrm>
          <a:off x="0" y="0"/>
          <a:ext cx="0" cy="0"/>
          <a:chOff x="0" y="0"/>
          <a:chExt cx="0" cy="0"/>
        </a:xfrm>
      </p:grpSpPr>
      <p:sp>
        <p:nvSpPr>
          <p:cNvPr id="233" name="Google Shape;233;p35"/>
          <p:cNvSpPr/>
          <p:nvPr/>
        </p:nvSpPr>
        <p:spPr>
          <a:xfrm>
            <a:off x="-7125" y="1271275"/>
            <a:ext cx="9151200" cy="387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txBox="1"/>
          <p:nvPr>
            <p:ph idx="1" type="body"/>
          </p:nvPr>
        </p:nvSpPr>
        <p:spPr>
          <a:xfrm>
            <a:off x="1847275" y="1704600"/>
            <a:ext cx="5449500" cy="2714700"/>
          </a:xfrm>
          <a:prstGeom prst="rect">
            <a:avLst/>
          </a:prstGeom>
          <a:noFill/>
          <a:ln>
            <a:noFill/>
          </a:ln>
        </p:spPr>
        <p:txBody>
          <a:bodyPr anchorCtr="0" anchor="ctr" bIns="68575" lIns="68575" spcFirstLastPara="1" rIns="68575" wrap="square" tIns="68575"/>
          <a:lstStyle>
            <a:lvl1pPr indent="-381000" lvl="0" marL="457200" rtl="0" algn="ctr">
              <a:spcBef>
                <a:spcPts val="0"/>
              </a:spcBef>
              <a:spcAft>
                <a:spcPts val="0"/>
              </a:spcAft>
              <a:buSzPts val="2400"/>
              <a:buFont typeface="Nunito Sans"/>
              <a:buChar char="●"/>
              <a:defRPr i="1" sz="2400">
                <a:latin typeface="Nunito Sans"/>
                <a:ea typeface="Nunito Sans"/>
                <a:cs typeface="Nunito Sans"/>
                <a:sym typeface="Nunito Sans"/>
              </a:defRPr>
            </a:lvl1pPr>
            <a:lvl2pPr indent="-381000" lvl="1" marL="914400" rtl="0" algn="ctr">
              <a:spcBef>
                <a:spcPts val="800"/>
              </a:spcBef>
              <a:spcAft>
                <a:spcPts val="0"/>
              </a:spcAft>
              <a:buSzPts val="2400"/>
              <a:buFont typeface="Nunito Sans"/>
              <a:buChar char="○"/>
              <a:defRPr i="1" sz="2400">
                <a:latin typeface="Nunito Sans"/>
                <a:ea typeface="Nunito Sans"/>
                <a:cs typeface="Nunito Sans"/>
                <a:sym typeface="Nunito Sans"/>
              </a:defRPr>
            </a:lvl2pPr>
            <a:lvl3pPr indent="-381000" lvl="2" marL="1371600" rtl="0" algn="ctr">
              <a:spcBef>
                <a:spcPts val="800"/>
              </a:spcBef>
              <a:spcAft>
                <a:spcPts val="0"/>
              </a:spcAft>
              <a:buSzPts val="2400"/>
              <a:buFont typeface="Nunito Sans"/>
              <a:buChar char="■"/>
              <a:defRPr i="1" sz="2400">
                <a:latin typeface="Nunito Sans"/>
                <a:ea typeface="Nunito Sans"/>
                <a:cs typeface="Nunito Sans"/>
                <a:sym typeface="Nunito Sans"/>
              </a:defRPr>
            </a:lvl3pPr>
            <a:lvl4pPr indent="-381000" lvl="3" marL="1828800" rtl="0" algn="ctr">
              <a:spcBef>
                <a:spcPts val="800"/>
              </a:spcBef>
              <a:spcAft>
                <a:spcPts val="0"/>
              </a:spcAft>
              <a:buSzPts val="2400"/>
              <a:buFont typeface="Nunito Sans"/>
              <a:buChar char="●"/>
              <a:defRPr i="1" sz="2400">
                <a:latin typeface="Nunito Sans"/>
                <a:ea typeface="Nunito Sans"/>
                <a:cs typeface="Nunito Sans"/>
                <a:sym typeface="Nunito Sans"/>
              </a:defRPr>
            </a:lvl4pPr>
            <a:lvl5pPr indent="-381000" lvl="4" marL="2286000" rtl="0" algn="ctr">
              <a:spcBef>
                <a:spcPts val="800"/>
              </a:spcBef>
              <a:spcAft>
                <a:spcPts val="0"/>
              </a:spcAft>
              <a:buSzPts val="2400"/>
              <a:buFont typeface="Nunito Sans"/>
              <a:buChar char="○"/>
              <a:defRPr i="1" sz="2400">
                <a:latin typeface="Nunito Sans"/>
                <a:ea typeface="Nunito Sans"/>
                <a:cs typeface="Nunito Sans"/>
                <a:sym typeface="Nunito Sans"/>
              </a:defRPr>
            </a:lvl5pPr>
            <a:lvl6pPr indent="-381000" lvl="5" marL="2743200" rtl="0" algn="ctr">
              <a:spcBef>
                <a:spcPts val="800"/>
              </a:spcBef>
              <a:spcAft>
                <a:spcPts val="0"/>
              </a:spcAft>
              <a:buSzPts val="2400"/>
              <a:buFont typeface="Nunito Sans"/>
              <a:buChar char="■"/>
              <a:defRPr i="1" sz="2400">
                <a:latin typeface="Nunito Sans"/>
                <a:ea typeface="Nunito Sans"/>
                <a:cs typeface="Nunito Sans"/>
                <a:sym typeface="Nunito Sans"/>
              </a:defRPr>
            </a:lvl6pPr>
            <a:lvl7pPr indent="-381000" lvl="6" marL="3200400" rtl="0" algn="ctr">
              <a:spcBef>
                <a:spcPts val="800"/>
              </a:spcBef>
              <a:spcAft>
                <a:spcPts val="0"/>
              </a:spcAft>
              <a:buSzPts val="2400"/>
              <a:buFont typeface="Nunito Sans"/>
              <a:buChar char="●"/>
              <a:defRPr i="1" sz="2400">
                <a:latin typeface="Nunito Sans"/>
                <a:ea typeface="Nunito Sans"/>
                <a:cs typeface="Nunito Sans"/>
                <a:sym typeface="Nunito Sans"/>
              </a:defRPr>
            </a:lvl7pPr>
            <a:lvl8pPr indent="-381000" lvl="7" marL="3657600" rtl="0" algn="ctr">
              <a:spcBef>
                <a:spcPts val="800"/>
              </a:spcBef>
              <a:spcAft>
                <a:spcPts val="0"/>
              </a:spcAft>
              <a:buSzPts val="2400"/>
              <a:buFont typeface="Nunito Sans"/>
              <a:buChar char="○"/>
              <a:defRPr i="1" sz="2400">
                <a:latin typeface="Nunito Sans"/>
                <a:ea typeface="Nunito Sans"/>
                <a:cs typeface="Nunito Sans"/>
                <a:sym typeface="Nunito Sans"/>
              </a:defRPr>
            </a:lvl8pPr>
            <a:lvl9pPr indent="-381000" lvl="8" marL="4114800" rtl="0" algn="ctr">
              <a:spcBef>
                <a:spcPts val="800"/>
              </a:spcBef>
              <a:spcAft>
                <a:spcPts val="800"/>
              </a:spcAft>
              <a:buSzPts val="2400"/>
              <a:buFont typeface="Nunito Sans"/>
              <a:buChar char="■"/>
              <a:defRPr i="1" sz="2400">
                <a:latin typeface="Nunito Sans"/>
                <a:ea typeface="Nunito Sans"/>
                <a:cs typeface="Nunito Sans"/>
                <a:sym typeface="Nunito Sans"/>
              </a:defRPr>
            </a:lvl9pPr>
          </a:lstStyle>
          <a:p/>
        </p:txBody>
      </p:sp>
      <p:sp>
        <p:nvSpPr>
          <p:cNvPr id="235" name="Google Shape;235;p35"/>
          <p:cNvSpPr txBox="1"/>
          <p:nvPr/>
        </p:nvSpPr>
        <p:spPr>
          <a:xfrm>
            <a:off x="3593400" y="0"/>
            <a:ext cx="19572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800">
                <a:solidFill>
                  <a:schemeClr val="dk1"/>
                </a:solidFill>
                <a:latin typeface="Nunito Sans"/>
                <a:ea typeface="Nunito Sans"/>
                <a:cs typeface="Nunito Sans"/>
                <a:sym typeface="Nunito Sans"/>
              </a:rPr>
              <a:t>“</a:t>
            </a:r>
            <a:endParaRPr sz="12800">
              <a:solidFill>
                <a:schemeClr val="dk1"/>
              </a:solidFill>
              <a:latin typeface="Nunito Sans"/>
              <a:ea typeface="Nunito Sans"/>
              <a:cs typeface="Nunito Sans"/>
              <a:sym typeface="Nunito Sans"/>
            </a:endParaRPr>
          </a:p>
        </p:txBody>
      </p:sp>
      <p:pic>
        <p:nvPicPr>
          <p:cNvPr id="236" name="Google Shape;236;p35"/>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p:cSld name="TITLE_1_1_1_1">
    <p:spTree>
      <p:nvGrpSpPr>
        <p:cNvPr id="237" name="Shape 237"/>
        <p:cNvGrpSpPr/>
        <p:nvPr/>
      </p:nvGrpSpPr>
      <p:grpSpPr>
        <a:xfrm>
          <a:off x="0" y="0"/>
          <a:ext cx="0" cy="0"/>
          <a:chOff x="0" y="0"/>
          <a:chExt cx="0" cy="0"/>
        </a:xfrm>
      </p:grpSpPr>
      <p:sp>
        <p:nvSpPr>
          <p:cNvPr id="238" name="Google Shape;238;p36"/>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6"/>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40" name="Google Shape;240;p36"/>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and bullets">
  <p:cSld name="TITLE_1_1_1_1_1">
    <p:spTree>
      <p:nvGrpSpPr>
        <p:cNvPr id="241" name="Shape 241"/>
        <p:cNvGrpSpPr/>
        <p:nvPr/>
      </p:nvGrpSpPr>
      <p:grpSpPr>
        <a:xfrm>
          <a:off x="0" y="0"/>
          <a:ext cx="0" cy="0"/>
          <a:chOff x="0" y="0"/>
          <a:chExt cx="0" cy="0"/>
        </a:xfrm>
      </p:grpSpPr>
      <p:sp>
        <p:nvSpPr>
          <p:cNvPr id="242" name="Google Shape;242;p37"/>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7"/>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44" name="Google Shape;244;p37"/>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245" name="Google Shape;245;p37"/>
          <p:cNvSpPr txBox="1"/>
          <p:nvPr>
            <p:ph idx="1" type="body"/>
          </p:nvPr>
        </p:nvSpPr>
        <p:spPr>
          <a:xfrm>
            <a:off x="234450" y="1016000"/>
            <a:ext cx="8366400" cy="3099900"/>
          </a:xfrm>
          <a:prstGeom prst="rect">
            <a:avLst/>
          </a:prstGeom>
          <a:noFill/>
          <a:ln>
            <a:noFill/>
          </a:ln>
        </p:spPr>
        <p:txBody>
          <a:bodyPr anchorCtr="0" anchor="ctr" bIns="68575" lIns="68575" spcFirstLastPara="1" rIns="68575" wrap="square" tIns="68575"/>
          <a:lstStyle>
            <a:lvl1pPr indent="-342900" lvl="0" marL="457200" rtl="0">
              <a:lnSpc>
                <a:spcPct val="115000"/>
              </a:lnSpc>
              <a:spcBef>
                <a:spcPts val="0"/>
              </a:spcBef>
              <a:spcAft>
                <a:spcPts val="0"/>
              </a:spcAft>
              <a:buSzPts val="1800"/>
              <a:buFont typeface="Nunito Sans"/>
              <a:buChar char="●"/>
              <a:defRPr sz="1800">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Char char="○"/>
              <a:defRPr sz="1400">
                <a:latin typeface="Nunito Sans"/>
                <a:ea typeface="Nunito Sans"/>
                <a:cs typeface="Nunito Sans"/>
                <a:sym typeface="Nunito Sans"/>
              </a:defRPr>
            </a:lvl2pPr>
            <a:lvl3pPr indent="-298450" lvl="2" marL="1371600" rtl="0">
              <a:lnSpc>
                <a:spcPct val="115000"/>
              </a:lnSpc>
              <a:spcBef>
                <a:spcPts val="800"/>
              </a:spcBef>
              <a:spcAft>
                <a:spcPts val="0"/>
              </a:spcAft>
              <a:buSzPts val="1100"/>
              <a:buFont typeface="Nunito Sans"/>
              <a:buChar char="■"/>
              <a:defRPr sz="11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Title + 1 column with intro text (horizontal)">
  <p:cSld name="TITLE_1_1_1_1_1_1">
    <p:spTree>
      <p:nvGrpSpPr>
        <p:cNvPr id="246" name="Shape 246"/>
        <p:cNvGrpSpPr/>
        <p:nvPr/>
      </p:nvGrpSpPr>
      <p:grpSpPr>
        <a:xfrm>
          <a:off x="0" y="0"/>
          <a:ext cx="0" cy="0"/>
          <a:chOff x="0" y="0"/>
          <a:chExt cx="0" cy="0"/>
        </a:xfrm>
      </p:grpSpPr>
      <p:sp>
        <p:nvSpPr>
          <p:cNvPr id="247" name="Google Shape;247;p38"/>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8"/>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249" name="Google Shape;249;p38"/>
          <p:cNvSpPr txBox="1"/>
          <p:nvPr>
            <p:ph idx="1" type="body"/>
          </p:nvPr>
        </p:nvSpPr>
        <p:spPr>
          <a:xfrm>
            <a:off x="234450" y="970900"/>
            <a:ext cx="43464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250" name="Google Shape;250;p38"/>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pic>
        <p:nvPicPr>
          <p:cNvPr id="251" name="Google Shape;251;p38"/>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Title + 2 column with intro text (horizontal)">
  <p:cSld name="TITLE_1_1_1_1_1_1_1">
    <p:spTree>
      <p:nvGrpSpPr>
        <p:cNvPr id="252" name="Shape 252"/>
        <p:cNvGrpSpPr/>
        <p:nvPr/>
      </p:nvGrpSpPr>
      <p:grpSpPr>
        <a:xfrm>
          <a:off x="0" y="0"/>
          <a:ext cx="0" cy="0"/>
          <a:chOff x="0" y="0"/>
          <a:chExt cx="0" cy="0"/>
        </a:xfrm>
      </p:grpSpPr>
      <p:sp>
        <p:nvSpPr>
          <p:cNvPr id="253" name="Google Shape;253;p39"/>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9"/>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255" name="Google Shape;255;p39"/>
          <p:cNvSpPr txBox="1"/>
          <p:nvPr>
            <p:ph idx="1" type="body"/>
          </p:nvPr>
        </p:nvSpPr>
        <p:spPr>
          <a:xfrm>
            <a:off x="234450" y="970900"/>
            <a:ext cx="87471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256" name="Google Shape;256;p39"/>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sp>
        <p:nvSpPr>
          <p:cNvPr id="257" name="Google Shape;257;p39"/>
          <p:cNvSpPr txBox="1"/>
          <p:nvPr>
            <p:ph idx="3" type="body"/>
          </p:nvPr>
        </p:nvSpPr>
        <p:spPr>
          <a:xfrm>
            <a:off x="4715525" y="2257800"/>
            <a:ext cx="4346400" cy="2298600"/>
          </a:xfrm>
          <a:prstGeom prst="rect">
            <a:avLst/>
          </a:prstGeom>
          <a:noFill/>
          <a:ln>
            <a:noFill/>
          </a:ln>
        </p:spPr>
        <p:txBody>
          <a:bodyPr anchorCtr="0" anchor="t" bIns="91425" lIns="91425" spcFirstLastPara="1" rIns="91425" wrap="square" tIns="91425"/>
          <a:lstStyle>
            <a:lvl1pPr indent="-304800" lvl="0" marL="457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1pPr>
            <a:lvl2pPr indent="-304800" lvl="1" marL="914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2pPr>
            <a:lvl3pPr indent="-304800" lvl="2" marL="1371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3pPr>
            <a:lvl4pPr indent="-304800" lvl="3" marL="1828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4pPr>
            <a:lvl5pPr indent="-304800" lvl="4" marL="22860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5pPr>
            <a:lvl6pPr indent="-304800" lvl="5" marL="2743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6pPr>
            <a:lvl7pPr indent="-304800" lvl="6" marL="3200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7pPr>
            <a:lvl8pPr indent="-304800" lvl="7" marL="3657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8pPr>
            <a:lvl9pPr indent="-304800" lvl="8" marL="4114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9pPr>
          </a:lstStyle>
          <a:p/>
        </p:txBody>
      </p:sp>
      <p:pic>
        <p:nvPicPr>
          <p:cNvPr id="258" name="Google Shape;258;p39"/>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 Title + 2 columns with intro text">
  <p:cSld name="TITLE_AND_BODY_1_2">
    <p:spTree>
      <p:nvGrpSpPr>
        <p:cNvPr id="259" name="Shape 259"/>
        <p:cNvGrpSpPr/>
        <p:nvPr/>
      </p:nvGrpSpPr>
      <p:grpSpPr>
        <a:xfrm>
          <a:off x="0" y="0"/>
          <a:ext cx="0" cy="0"/>
          <a:chOff x="0" y="0"/>
          <a:chExt cx="0" cy="0"/>
        </a:xfrm>
      </p:grpSpPr>
      <p:sp>
        <p:nvSpPr>
          <p:cNvPr id="260" name="Google Shape;260;p40"/>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0"/>
          <p:cNvSpPr txBox="1"/>
          <p:nvPr>
            <p:ph idx="1" type="body"/>
          </p:nvPr>
        </p:nvSpPr>
        <p:spPr>
          <a:xfrm>
            <a:off x="3090625" y="575500"/>
            <a:ext cx="5596200" cy="1207800"/>
          </a:xfrm>
          <a:prstGeom prst="rect">
            <a:avLst/>
          </a:prstGeom>
          <a:noFill/>
          <a:ln>
            <a:noFill/>
          </a:ln>
        </p:spPr>
        <p:txBody>
          <a:bodyPr anchorCtr="0" anchor="ctr" bIns="68575" lIns="68575" spcFirstLastPara="1" rIns="68575" wrap="square" tIns="68575"/>
          <a:lstStyle>
            <a:lvl1pPr indent="-317500" lvl="0" marL="457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2pPr>
            <a:lvl3pPr indent="-317500" lvl="2" marL="1371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3pPr>
            <a:lvl4pPr indent="-317500" lvl="3" marL="18288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4pPr>
            <a:lvl5pPr indent="-317500" lvl="4" marL="22860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5pPr>
            <a:lvl6pPr indent="-317500" lvl="5" marL="2743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6pPr>
            <a:lvl7pPr indent="-317500" lvl="6" marL="3200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7pPr>
            <a:lvl8pPr indent="-317500" lvl="7" marL="3657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8pPr>
            <a:lvl9pPr indent="-317500" lvl="8" marL="4114800" rtl="0">
              <a:lnSpc>
                <a:spcPct val="115000"/>
              </a:lnSpc>
              <a:spcBef>
                <a:spcPts val="800"/>
              </a:spcBef>
              <a:spcAft>
                <a:spcPts val="800"/>
              </a:spcAft>
              <a:buSzPts val="1400"/>
              <a:buFont typeface="Nunito Sans"/>
              <a:buChar char="■"/>
              <a:defRPr b="1" i="1">
                <a:latin typeface="Nunito Sans"/>
                <a:ea typeface="Nunito Sans"/>
                <a:cs typeface="Nunito Sans"/>
                <a:sym typeface="Nunito Sans"/>
              </a:defRPr>
            </a:lvl9pPr>
          </a:lstStyle>
          <a:p/>
        </p:txBody>
      </p:sp>
      <p:sp>
        <p:nvSpPr>
          <p:cNvPr id="262" name="Google Shape;262;p40"/>
          <p:cNvSpPr txBox="1"/>
          <p:nvPr>
            <p:ph idx="2" type="body"/>
          </p:nvPr>
        </p:nvSpPr>
        <p:spPr>
          <a:xfrm>
            <a:off x="3090625" y="2004325"/>
            <a:ext cx="2727000" cy="2552100"/>
          </a:xfrm>
          <a:prstGeom prst="rect">
            <a:avLst/>
          </a:prstGeom>
        </p:spPr>
        <p:txBody>
          <a:bodyPr anchorCtr="0" anchor="t" bIns="91425" lIns="91425" spcFirstLastPara="1" rIns="91425" wrap="square" tIns="91425"/>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263" name="Google Shape;263;p40"/>
          <p:cNvSpPr txBox="1"/>
          <p:nvPr>
            <p:ph idx="3" type="body"/>
          </p:nvPr>
        </p:nvSpPr>
        <p:spPr>
          <a:xfrm>
            <a:off x="5959744" y="2004325"/>
            <a:ext cx="2727000" cy="2552100"/>
          </a:xfrm>
          <a:prstGeom prst="rect">
            <a:avLst/>
          </a:prstGeom>
          <a:noFill/>
          <a:ln>
            <a:noFill/>
          </a:ln>
        </p:spPr>
        <p:txBody>
          <a:bodyPr anchorCtr="0" anchor="t" bIns="68575" lIns="68575" spcFirstLastPara="1" rIns="68575" wrap="square" tIns="68575"/>
          <a:lstStyle>
            <a:lvl1pPr indent="-304800" lvl="0" marL="457200" rtl="0">
              <a:lnSpc>
                <a:spcPct val="115000"/>
              </a:lnSpc>
              <a:spcBef>
                <a:spcPts val="0"/>
              </a:spcBef>
              <a:spcAft>
                <a:spcPts val="0"/>
              </a:spcAft>
              <a:buSzPts val="1200"/>
              <a:buFont typeface="Nunito Sans"/>
              <a:buChar char="●"/>
              <a:defRPr sz="1200">
                <a:latin typeface="Nunito Sans"/>
                <a:ea typeface="Nunito Sans"/>
                <a:cs typeface="Nunito Sans"/>
                <a:sym typeface="Nunito Sans"/>
              </a:defRPr>
            </a:lvl1pPr>
            <a:lvl2pPr indent="-304800" lvl="1" marL="914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2pPr>
            <a:lvl3pPr indent="-304800" lvl="2" marL="1371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3pPr>
            <a:lvl4pPr indent="-304800" lvl="3" marL="18288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4pPr>
            <a:lvl5pPr indent="-304800" lvl="4" marL="22860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5pPr>
            <a:lvl6pPr indent="-304800" lvl="5" marL="27432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6pPr>
            <a:lvl7pPr indent="-304800" lvl="6" marL="3200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7pPr>
            <a:lvl8pPr indent="-304800" lvl="7" marL="3657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8pPr>
            <a:lvl9pPr indent="-304800" lvl="8" marL="4114800" rtl="0">
              <a:lnSpc>
                <a:spcPct val="115000"/>
              </a:lnSpc>
              <a:spcBef>
                <a:spcPts val="800"/>
              </a:spcBef>
              <a:spcAft>
                <a:spcPts val="800"/>
              </a:spcAft>
              <a:buSzPts val="1200"/>
              <a:buFont typeface="Nunito Sans"/>
              <a:buChar char="■"/>
              <a:defRPr sz="1200">
                <a:latin typeface="Nunito Sans"/>
                <a:ea typeface="Nunito Sans"/>
                <a:cs typeface="Nunito Sans"/>
                <a:sym typeface="Nunito Sans"/>
              </a:defRPr>
            </a:lvl9pPr>
          </a:lstStyle>
          <a:p/>
        </p:txBody>
      </p:sp>
      <p:sp>
        <p:nvSpPr>
          <p:cNvPr id="264" name="Google Shape;264;p40"/>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265" name="Google Shape;265;p40"/>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266" name="Google Shape;266;p40"/>
          <p:cNvSpPr txBox="1"/>
          <p:nvPr>
            <p:ph idx="4" type="subTitle"/>
          </p:nvPr>
        </p:nvSpPr>
        <p:spPr>
          <a:xfrm>
            <a:off x="234450" y="1879900"/>
            <a:ext cx="2236800" cy="13044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 1 column left">
  <p:cSld name="TITLE_AND_BODY_1_1">
    <p:spTree>
      <p:nvGrpSpPr>
        <p:cNvPr id="267" name="Shape 267"/>
        <p:cNvGrpSpPr/>
        <p:nvPr/>
      </p:nvGrpSpPr>
      <p:grpSpPr>
        <a:xfrm>
          <a:off x="0" y="0"/>
          <a:ext cx="0" cy="0"/>
          <a:chOff x="0" y="0"/>
          <a:chExt cx="0" cy="0"/>
        </a:xfrm>
      </p:grpSpPr>
      <p:sp>
        <p:nvSpPr>
          <p:cNvPr id="268" name="Google Shape;268;p41"/>
          <p:cNvSpPr/>
          <p:nvPr/>
        </p:nvSpPr>
        <p:spPr>
          <a:xfrm flipH="1">
            <a:off x="-7125" y="0"/>
            <a:ext cx="2592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1"/>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270" name="Google Shape;270;p41"/>
          <p:cNvSpPr txBox="1"/>
          <p:nvPr>
            <p:ph idx="1" type="body"/>
          </p:nvPr>
        </p:nvSpPr>
        <p:spPr>
          <a:xfrm>
            <a:off x="234450" y="1879900"/>
            <a:ext cx="2236800" cy="2676600"/>
          </a:xfrm>
          <a:prstGeom prst="rect">
            <a:avLst/>
          </a:prstGeom>
        </p:spPr>
        <p:txBody>
          <a:bodyPr anchorCtr="0" anchor="t" bIns="91425" lIns="91425" spcFirstLastPara="1" rIns="91425" wrap="square" tIns="91425"/>
          <a:lstStyle>
            <a:lvl1pPr indent="-317500" lvl="0" marL="457200" rtl="0">
              <a:lnSpc>
                <a:spcPct val="100000"/>
              </a:lnSpc>
              <a:spcBef>
                <a:spcPts val="600"/>
              </a:spcBef>
              <a:spcAft>
                <a:spcPts val="0"/>
              </a:spcAft>
              <a:buSzPts val="1400"/>
              <a:buChar char="▪"/>
              <a:defRPr i="1" sz="1400"/>
            </a:lvl1pPr>
            <a:lvl2pPr indent="-317500" lvl="1" marL="914400" rtl="0">
              <a:lnSpc>
                <a:spcPct val="100000"/>
              </a:lnSpc>
              <a:spcBef>
                <a:spcPts val="800"/>
              </a:spcBef>
              <a:spcAft>
                <a:spcPts val="0"/>
              </a:spcAft>
              <a:buSzPts val="1400"/>
              <a:buChar char="-"/>
              <a:defRPr i="1" sz="1400"/>
            </a:lvl2pPr>
            <a:lvl3pPr indent="-317500" lvl="2" marL="1371600" rtl="0">
              <a:lnSpc>
                <a:spcPct val="100000"/>
              </a:lnSpc>
              <a:spcBef>
                <a:spcPts val="800"/>
              </a:spcBef>
              <a:spcAft>
                <a:spcPts val="0"/>
              </a:spcAft>
              <a:buSzPts val="1400"/>
              <a:buChar char="-"/>
              <a:defRPr i="1" sz="1400"/>
            </a:lvl3pPr>
            <a:lvl4pPr indent="-317500" lvl="3" marL="1828800" rtl="0">
              <a:lnSpc>
                <a:spcPct val="100000"/>
              </a:lnSpc>
              <a:spcBef>
                <a:spcPts val="800"/>
              </a:spcBef>
              <a:spcAft>
                <a:spcPts val="0"/>
              </a:spcAft>
              <a:buSzPts val="1400"/>
              <a:buChar char="-"/>
              <a:defRPr i="1" sz="1400"/>
            </a:lvl4pPr>
            <a:lvl5pPr indent="-317500" lvl="4" marL="2286000" rtl="0">
              <a:lnSpc>
                <a:spcPct val="100000"/>
              </a:lnSpc>
              <a:spcBef>
                <a:spcPts val="800"/>
              </a:spcBef>
              <a:spcAft>
                <a:spcPts val="0"/>
              </a:spcAft>
              <a:buSzPts val="1400"/>
              <a:buChar char="-"/>
              <a:defRPr i="1" sz="1400"/>
            </a:lvl5pPr>
            <a:lvl6pPr indent="-317500" lvl="5" marL="2743200" rtl="0">
              <a:lnSpc>
                <a:spcPct val="100000"/>
              </a:lnSpc>
              <a:spcBef>
                <a:spcPts val="800"/>
              </a:spcBef>
              <a:spcAft>
                <a:spcPts val="0"/>
              </a:spcAft>
              <a:buSzPts val="1400"/>
              <a:buChar char="-"/>
              <a:defRPr i="1" sz="1400"/>
            </a:lvl6pPr>
            <a:lvl7pPr indent="-317500" lvl="6" marL="3200400" rtl="0">
              <a:lnSpc>
                <a:spcPct val="100000"/>
              </a:lnSpc>
              <a:spcBef>
                <a:spcPts val="800"/>
              </a:spcBef>
              <a:spcAft>
                <a:spcPts val="0"/>
              </a:spcAft>
              <a:buSzPts val="1400"/>
              <a:buChar char="-"/>
              <a:defRPr i="1" sz="1400"/>
            </a:lvl7pPr>
            <a:lvl8pPr indent="-317500" lvl="7" marL="3657600" rtl="0">
              <a:lnSpc>
                <a:spcPct val="100000"/>
              </a:lnSpc>
              <a:spcBef>
                <a:spcPts val="800"/>
              </a:spcBef>
              <a:spcAft>
                <a:spcPts val="0"/>
              </a:spcAft>
              <a:buSzPts val="1400"/>
              <a:buChar char="-"/>
              <a:defRPr i="1" sz="1400"/>
            </a:lvl8pPr>
            <a:lvl9pPr indent="-317500" lvl="8" marL="4114800" rtl="0">
              <a:lnSpc>
                <a:spcPct val="100000"/>
              </a:lnSpc>
              <a:spcBef>
                <a:spcPts val="800"/>
              </a:spcBef>
              <a:spcAft>
                <a:spcPts val="800"/>
              </a:spcAft>
              <a:buSzPts val="1400"/>
              <a:buChar char="-"/>
              <a:defRPr i="1" sz="1400"/>
            </a:lvl9pPr>
          </a:lstStyle>
          <a:p/>
        </p:txBody>
      </p:sp>
      <p:sp>
        <p:nvSpPr>
          <p:cNvPr id="271" name="Google Shape;271;p41"/>
          <p:cNvSpPr txBox="1"/>
          <p:nvPr>
            <p:ph idx="2" type="title"/>
          </p:nvPr>
        </p:nvSpPr>
        <p:spPr>
          <a:xfrm>
            <a:off x="234450" y="516000"/>
            <a:ext cx="2236800" cy="13641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272" name="Google Shape;272;p41"/>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Subtitle / Photo">
  <p:cSld name="TITLE_1_1">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5"/>
          <p:cNvSpPr/>
          <p:nvPr/>
        </p:nvSpPr>
        <p:spPr>
          <a:xfrm flipH="1">
            <a:off x="3886" y="0"/>
            <a:ext cx="400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txBox="1"/>
          <p:nvPr>
            <p:ph idx="1" type="subTitle"/>
          </p:nvPr>
        </p:nvSpPr>
        <p:spPr>
          <a:xfrm>
            <a:off x="277100" y="3962200"/>
            <a:ext cx="3447900" cy="8058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1pPr>
            <a:lvl2pPr lvl="1"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2pPr>
            <a:lvl3pPr lvl="2"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3pPr>
            <a:lvl4pPr lvl="3"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4pPr>
            <a:lvl5pPr lvl="4"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5pPr>
            <a:lvl6pPr lvl="5"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6pPr>
            <a:lvl7pPr lvl="6"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7pPr>
            <a:lvl8pPr lvl="7"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8pPr>
            <a:lvl9pPr lvl="8" marR="0" rtl="0" algn="l">
              <a:lnSpc>
                <a:spcPct val="115000"/>
              </a:lnSpc>
              <a:spcBef>
                <a:spcPts val="0"/>
              </a:spcBef>
              <a:spcAft>
                <a:spcPts val="0"/>
              </a:spcAft>
              <a:buClr>
                <a:schemeClr val="dk1"/>
              </a:buClr>
              <a:buSzPts val="1400"/>
              <a:buFont typeface="Nunito Sans"/>
              <a:buNone/>
              <a:defRPr b="0" i="1" sz="1400" u="none" cap="none" strike="noStrike">
                <a:solidFill>
                  <a:schemeClr val="dk1"/>
                </a:solidFill>
                <a:latin typeface="Nunito Sans"/>
                <a:ea typeface="Nunito Sans"/>
                <a:cs typeface="Nunito Sans"/>
                <a:sym typeface="Nunito Sans"/>
              </a:defRPr>
            </a:lvl9pPr>
          </a:lstStyle>
          <a:p/>
        </p:txBody>
      </p:sp>
      <p:pic>
        <p:nvPicPr>
          <p:cNvPr id="45" name="Google Shape;45;p5"/>
          <p:cNvPicPr preferRelativeResize="0"/>
          <p:nvPr/>
        </p:nvPicPr>
        <p:blipFill rotWithShape="1">
          <a:blip r:embed="rId3">
            <a:alphaModFix/>
          </a:blip>
          <a:srcRect b="0" l="0" r="0" t="0"/>
          <a:stretch/>
        </p:blipFill>
        <p:spPr>
          <a:xfrm>
            <a:off x="7845073" y="4880612"/>
            <a:ext cx="1136351" cy="132075"/>
          </a:xfrm>
          <a:prstGeom prst="rect">
            <a:avLst/>
          </a:prstGeom>
          <a:noFill/>
          <a:ln>
            <a:noFill/>
          </a:ln>
        </p:spPr>
      </p:pic>
      <p:pic>
        <p:nvPicPr>
          <p:cNvPr id="46" name="Google Shape;46;p5"/>
          <p:cNvPicPr preferRelativeResize="0"/>
          <p:nvPr/>
        </p:nvPicPr>
        <p:blipFill rotWithShape="1">
          <a:blip r:embed="rId3">
            <a:alphaModFix/>
          </a:blip>
          <a:srcRect b="0" l="0" r="0" t="0"/>
          <a:stretch/>
        </p:blipFill>
        <p:spPr>
          <a:xfrm>
            <a:off x="7845073" y="4880612"/>
            <a:ext cx="1136351" cy="132075"/>
          </a:xfrm>
          <a:prstGeom prst="rect">
            <a:avLst/>
          </a:prstGeom>
          <a:noFill/>
          <a:ln>
            <a:noFill/>
          </a:ln>
        </p:spPr>
      </p:pic>
      <p:sp>
        <p:nvSpPr>
          <p:cNvPr id="47" name="Google Shape;47;p5"/>
          <p:cNvSpPr txBox="1"/>
          <p:nvPr>
            <p:ph type="ctrTitle"/>
          </p:nvPr>
        </p:nvSpPr>
        <p:spPr>
          <a:xfrm>
            <a:off x="277100" y="284200"/>
            <a:ext cx="3447900" cy="36780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2pPr>
            <a:lvl3pPr lvl="2"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3pPr>
            <a:lvl4pPr lvl="3"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4pPr>
            <a:lvl5pPr lvl="4"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5pPr>
            <a:lvl6pPr lvl="5"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6pPr>
            <a:lvl7pPr lvl="6"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7pPr>
            <a:lvl8pPr lvl="7" marR="0" rtl="0" algn="l">
              <a:lnSpc>
                <a:spcPct val="115000"/>
              </a:lnSpc>
              <a:spcBef>
                <a:spcPts val="800"/>
              </a:spcBef>
              <a:spcAft>
                <a:spcPts val="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8pPr>
            <a:lvl9pPr lvl="8" marR="0" rtl="0" algn="l">
              <a:lnSpc>
                <a:spcPct val="115000"/>
              </a:lnSpc>
              <a:spcBef>
                <a:spcPts val="800"/>
              </a:spcBef>
              <a:spcAft>
                <a:spcPts val="800"/>
              </a:spcAft>
              <a:buClr>
                <a:srgbClr val="28BBBB"/>
              </a:buClr>
              <a:buSzPts val="2400"/>
              <a:buFont typeface="Nunito Sans"/>
              <a:buNone/>
              <a:defRPr b="1" i="0" sz="2400" u="none" cap="none" strike="noStrike">
                <a:solidFill>
                  <a:srgbClr val="28BBBB"/>
                </a:solidFill>
                <a:latin typeface="Nunito Sans"/>
                <a:ea typeface="Nunito Sans"/>
                <a:cs typeface="Nunito Sans"/>
                <a:sym typeface="Nunito San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 Title + 1 column half">
  <p:cSld name="TITLE_AND_BODY_1_1_1">
    <p:spTree>
      <p:nvGrpSpPr>
        <p:cNvPr id="273" name="Shape 273"/>
        <p:cNvGrpSpPr/>
        <p:nvPr/>
      </p:nvGrpSpPr>
      <p:grpSpPr>
        <a:xfrm>
          <a:off x="0" y="0"/>
          <a:ext cx="0" cy="0"/>
          <a:chOff x="0" y="0"/>
          <a:chExt cx="0" cy="0"/>
        </a:xfrm>
      </p:grpSpPr>
      <p:sp>
        <p:nvSpPr>
          <p:cNvPr id="274" name="Google Shape;274;p42"/>
          <p:cNvSpPr/>
          <p:nvPr/>
        </p:nvSpPr>
        <p:spPr>
          <a:xfrm flipH="1">
            <a:off x="-688"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2"/>
          <p:cNvSpPr txBox="1"/>
          <p:nvPr>
            <p:ph type="title"/>
          </p:nvPr>
        </p:nvSpPr>
        <p:spPr>
          <a:xfrm>
            <a:off x="511425" y="575500"/>
            <a:ext cx="3517200" cy="9735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276" name="Google Shape;276;p42"/>
          <p:cNvSpPr txBox="1"/>
          <p:nvPr>
            <p:ph idx="1" type="body"/>
          </p:nvPr>
        </p:nvSpPr>
        <p:spPr>
          <a:xfrm>
            <a:off x="511425" y="1549000"/>
            <a:ext cx="3517200" cy="30072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800"/>
              </a:spcBef>
              <a:spcAft>
                <a:spcPts val="0"/>
              </a:spcAft>
              <a:buSzPts val="1400"/>
              <a:buChar char="-"/>
              <a:defRPr sz="1400"/>
            </a:lvl2pPr>
            <a:lvl3pPr indent="-317500" lvl="2" marL="1371600" rtl="0">
              <a:spcBef>
                <a:spcPts val="800"/>
              </a:spcBef>
              <a:spcAft>
                <a:spcPts val="0"/>
              </a:spcAft>
              <a:buSzPts val="1400"/>
              <a:buChar char="-"/>
              <a:defRPr sz="1400"/>
            </a:lvl3pPr>
            <a:lvl4pPr indent="-317500" lvl="3" marL="1828800" rtl="0">
              <a:spcBef>
                <a:spcPts val="800"/>
              </a:spcBef>
              <a:spcAft>
                <a:spcPts val="0"/>
              </a:spcAft>
              <a:buSzPts val="1400"/>
              <a:buChar char="-"/>
              <a:defRPr sz="1400"/>
            </a:lvl4pPr>
            <a:lvl5pPr indent="-317500" lvl="4" marL="2286000" rtl="0">
              <a:spcBef>
                <a:spcPts val="800"/>
              </a:spcBef>
              <a:spcAft>
                <a:spcPts val="0"/>
              </a:spcAft>
              <a:buSzPts val="1400"/>
              <a:buChar char="-"/>
              <a:defRPr sz="1400"/>
            </a:lvl5pPr>
            <a:lvl6pPr indent="-317500" lvl="5" marL="2743200" rtl="0">
              <a:spcBef>
                <a:spcPts val="800"/>
              </a:spcBef>
              <a:spcAft>
                <a:spcPts val="0"/>
              </a:spcAft>
              <a:buSzPts val="1400"/>
              <a:buChar char="-"/>
              <a:defRPr sz="1400"/>
            </a:lvl6pPr>
            <a:lvl7pPr indent="-317500" lvl="6" marL="3200400" rtl="0">
              <a:spcBef>
                <a:spcPts val="800"/>
              </a:spcBef>
              <a:spcAft>
                <a:spcPts val="0"/>
              </a:spcAft>
              <a:buSzPts val="1400"/>
              <a:buChar char="-"/>
              <a:defRPr sz="1400"/>
            </a:lvl7pPr>
            <a:lvl8pPr indent="-317500" lvl="7" marL="3657600" rtl="0">
              <a:spcBef>
                <a:spcPts val="800"/>
              </a:spcBef>
              <a:spcAft>
                <a:spcPts val="0"/>
              </a:spcAft>
              <a:buSzPts val="1400"/>
              <a:buChar char="-"/>
              <a:defRPr sz="1400"/>
            </a:lvl8pPr>
            <a:lvl9pPr indent="-317500" lvl="8" marL="4114800" rtl="0">
              <a:spcBef>
                <a:spcPts val="800"/>
              </a:spcBef>
              <a:spcAft>
                <a:spcPts val="800"/>
              </a:spcAft>
              <a:buSzPts val="1400"/>
              <a:buChar char="-"/>
              <a:defRPr sz="1400"/>
            </a:lvl9pPr>
          </a:lstStyle>
          <a:p/>
        </p:txBody>
      </p:sp>
      <p:pic>
        <p:nvPicPr>
          <p:cNvPr id="277" name="Google Shape;277;p42"/>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 Title + 3 columns">
  <p:cSld name="TITLE_AND_TWO_COLUMNS_1">
    <p:spTree>
      <p:nvGrpSpPr>
        <p:cNvPr id="278" name="Shape 278"/>
        <p:cNvGrpSpPr/>
        <p:nvPr/>
      </p:nvGrpSpPr>
      <p:grpSpPr>
        <a:xfrm>
          <a:off x="0" y="0"/>
          <a:ext cx="0" cy="0"/>
          <a:chOff x="0" y="0"/>
          <a:chExt cx="0" cy="0"/>
        </a:xfrm>
      </p:grpSpPr>
      <p:sp>
        <p:nvSpPr>
          <p:cNvPr id="279" name="Google Shape;279;p43"/>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3"/>
          <p:cNvSpPr txBox="1"/>
          <p:nvPr>
            <p:ph idx="1" type="body"/>
          </p:nvPr>
        </p:nvSpPr>
        <p:spPr>
          <a:xfrm>
            <a:off x="3069325"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281" name="Google Shape;281;p43"/>
          <p:cNvSpPr txBox="1"/>
          <p:nvPr>
            <p:ph idx="2" type="body"/>
          </p:nvPr>
        </p:nvSpPr>
        <p:spPr>
          <a:xfrm>
            <a:off x="4951006" y="575500"/>
            <a:ext cx="1789800" cy="3981000"/>
          </a:xfrm>
          <a:prstGeom prst="rect">
            <a:avLst/>
          </a:prstGeom>
        </p:spPr>
        <p:txBody>
          <a:bodyPr anchorCtr="0" anchor="t" bIns="91425" lIns="91425" spcFirstLastPara="1" rIns="91425" wrap="square" tIns="91425"/>
          <a:lstStyle>
            <a:lvl1pPr indent="-285750" lvl="0" marL="457200" rtl="0">
              <a:lnSpc>
                <a:spcPct val="115000"/>
              </a:lnSpc>
              <a:spcBef>
                <a:spcPts val="0"/>
              </a:spcBef>
              <a:spcAft>
                <a:spcPts val="0"/>
              </a:spcAft>
              <a:buSzPts val="900"/>
              <a:buChar char="▪"/>
              <a:defRPr sz="900"/>
            </a:lvl1pPr>
            <a:lvl2pPr indent="-285750" lvl="1" marL="914400" rtl="0">
              <a:lnSpc>
                <a:spcPct val="115000"/>
              </a:lnSpc>
              <a:spcBef>
                <a:spcPts val="800"/>
              </a:spcBef>
              <a:spcAft>
                <a:spcPts val="0"/>
              </a:spcAft>
              <a:buSzPts val="900"/>
              <a:buChar char="-"/>
              <a:defRPr sz="900"/>
            </a:lvl2pPr>
            <a:lvl3pPr indent="-285750" lvl="2" marL="1371600" rtl="0">
              <a:lnSpc>
                <a:spcPct val="115000"/>
              </a:lnSpc>
              <a:spcBef>
                <a:spcPts val="800"/>
              </a:spcBef>
              <a:spcAft>
                <a:spcPts val="0"/>
              </a:spcAft>
              <a:buSzPts val="900"/>
              <a:buChar char="-"/>
              <a:defRPr sz="900"/>
            </a:lvl3pPr>
            <a:lvl4pPr indent="-285750" lvl="3" marL="1828800" rtl="0">
              <a:lnSpc>
                <a:spcPct val="115000"/>
              </a:lnSpc>
              <a:spcBef>
                <a:spcPts val="800"/>
              </a:spcBef>
              <a:spcAft>
                <a:spcPts val="0"/>
              </a:spcAft>
              <a:buSzPts val="900"/>
              <a:buChar char="-"/>
              <a:defRPr sz="900"/>
            </a:lvl4pPr>
            <a:lvl5pPr indent="-285750" lvl="4" marL="2286000" rtl="0">
              <a:lnSpc>
                <a:spcPct val="115000"/>
              </a:lnSpc>
              <a:spcBef>
                <a:spcPts val="800"/>
              </a:spcBef>
              <a:spcAft>
                <a:spcPts val="0"/>
              </a:spcAft>
              <a:buSzPts val="900"/>
              <a:buChar char="-"/>
              <a:defRPr sz="900"/>
            </a:lvl5pPr>
            <a:lvl6pPr indent="-285750" lvl="5" marL="2743200" rtl="0">
              <a:lnSpc>
                <a:spcPct val="115000"/>
              </a:lnSpc>
              <a:spcBef>
                <a:spcPts val="800"/>
              </a:spcBef>
              <a:spcAft>
                <a:spcPts val="0"/>
              </a:spcAft>
              <a:buSzPts val="900"/>
              <a:buChar char="-"/>
              <a:defRPr sz="900"/>
            </a:lvl6pPr>
            <a:lvl7pPr indent="-285750" lvl="6" marL="3200400" rtl="0">
              <a:lnSpc>
                <a:spcPct val="115000"/>
              </a:lnSpc>
              <a:spcBef>
                <a:spcPts val="800"/>
              </a:spcBef>
              <a:spcAft>
                <a:spcPts val="0"/>
              </a:spcAft>
              <a:buSzPts val="900"/>
              <a:buChar char="-"/>
              <a:defRPr sz="900"/>
            </a:lvl7pPr>
            <a:lvl8pPr indent="-285750" lvl="7" marL="3657600" rtl="0">
              <a:lnSpc>
                <a:spcPct val="115000"/>
              </a:lnSpc>
              <a:spcBef>
                <a:spcPts val="800"/>
              </a:spcBef>
              <a:spcAft>
                <a:spcPts val="0"/>
              </a:spcAft>
              <a:buSzPts val="900"/>
              <a:buChar char="-"/>
              <a:defRPr sz="900"/>
            </a:lvl8pPr>
            <a:lvl9pPr indent="-285750" lvl="8" marL="4114800" rtl="0">
              <a:lnSpc>
                <a:spcPct val="115000"/>
              </a:lnSpc>
              <a:spcBef>
                <a:spcPts val="800"/>
              </a:spcBef>
              <a:spcAft>
                <a:spcPts val="800"/>
              </a:spcAft>
              <a:buSzPts val="900"/>
              <a:buChar char="-"/>
              <a:defRPr sz="900"/>
            </a:lvl9pPr>
          </a:lstStyle>
          <a:p/>
        </p:txBody>
      </p:sp>
      <p:sp>
        <p:nvSpPr>
          <p:cNvPr id="282" name="Google Shape;282;p43"/>
          <p:cNvSpPr txBox="1"/>
          <p:nvPr>
            <p:ph idx="3" type="body"/>
          </p:nvPr>
        </p:nvSpPr>
        <p:spPr>
          <a:xfrm>
            <a:off x="6832686" y="575500"/>
            <a:ext cx="1789800" cy="3981000"/>
          </a:xfrm>
          <a:prstGeom prst="rect">
            <a:avLst/>
          </a:prstGeom>
          <a:noFill/>
          <a:ln>
            <a:noFill/>
          </a:ln>
        </p:spPr>
        <p:txBody>
          <a:bodyPr anchorCtr="0" anchor="t" bIns="68575" lIns="68575" spcFirstLastPara="1" rIns="68575" wrap="square" tIns="68575"/>
          <a:lstStyle>
            <a:lvl1pPr indent="-285750" lvl="0" marL="457200" rtl="0">
              <a:lnSpc>
                <a:spcPct val="115000"/>
              </a:lnSpc>
              <a:spcBef>
                <a:spcPts val="0"/>
              </a:spcBef>
              <a:spcAft>
                <a:spcPts val="0"/>
              </a:spcAft>
              <a:buSzPts val="900"/>
              <a:buFont typeface="Nunito Sans"/>
              <a:buChar char="●"/>
              <a:defRPr sz="900">
                <a:latin typeface="Nunito Sans"/>
                <a:ea typeface="Nunito Sans"/>
                <a:cs typeface="Nunito Sans"/>
                <a:sym typeface="Nunito Sans"/>
              </a:defRPr>
            </a:lvl1pPr>
            <a:lvl2pPr indent="-285750" lvl="1" marL="914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2pPr>
            <a:lvl3pPr indent="-285750" lvl="2" marL="1371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3pPr>
            <a:lvl4pPr indent="-285750" lvl="3" marL="18288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4pPr>
            <a:lvl5pPr indent="-285750" lvl="4" marL="22860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5pPr>
            <a:lvl6pPr indent="-285750" lvl="5" marL="27432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6pPr>
            <a:lvl7pPr indent="-285750" lvl="6" marL="32004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7pPr>
            <a:lvl8pPr indent="-285750" lvl="7" marL="3657600" rtl="0">
              <a:lnSpc>
                <a:spcPct val="115000"/>
              </a:lnSpc>
              <a:spcBef>
                <a:spcPts val="800"/>
              </a:spcBef>
              <a:spcAft>
                <a:spcPts val="0"/>
              </a:spcAft>
              <a:buSzPts val="900"/>
              <a:buFont typeface="Nunito Sans"/>
              <a:buChar char="○"/>
              <a:defRPr sz="900">
                <a:latin typeface="Nunito Sans"/>
                <a:ea typeface="Nunito Sans"/>
                <a:cs typeface="Nunito Sans"/>
                <a:sym typeface="Nunito Sans"/>
              </a:defRPr>
            </a:lvl8pPr>
            <a:lvl9pPr indent="-285750" lvl="8" marL="4114800" rtl="0">
              <a:lnSpc>
                <a:spcPct val="115000"/>
              </a:lnSpc>
              <a:spcBef>
                <a:spcPts val="800"/>
              </a:spcBef>
              <a:spcAft>
                <a:spcPts val="800"/>
              </a:spcAft>
              <a:buSzPts val="900"/>
              <a:buFont typeface="Nunito Sans"/>
              <a:buChar char="■"/>
              <a:defRPr sz="900">
                <a:latin typeface="Nunito Sans"/>
                <a:ea typeface="Nunito Sans"/>
                <a:cs typeface="Nunito Sans"/>
                <a:sym typeface="Nunito Sans"/>
              </a:defRPr>
            </a:lvl9pPr>
          </a:lstStyle>
          <a:p/>
        </p:txBody>
      </p:sp>
      <p:sp>
        <p:nvSpPr>
          <p:cNvPr id="283" name="Google Shape;283;p43"/>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284" name="Google Shape;284;p43"/>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285" name="Google Shape;285;p43"/>
          <p:cNvSpPr txBox="1"/>
          <p:nvPr>
            <p:ph idx="4"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 Title only">
  <p:cSld name="TITLE_ONLY_1">
    <p:spTree>
      <p:nvGrpSpPr>
        <p:cNvPr id="286" name="Shape 286"/>
        <p:cNvGrpSpPr/>
        <p:nvPr/>
      </p:nvGrpSpPr>
      <p:grpSpPr>
        <a:xfrm>
          <a:off x="0" y="0"/>
          <a:ext cx="0" cy="0"/>
          <a:chOff x="0" y="0"/>
          <a:chExt cx="0" cy="0"/>
        </a:xfrm>
      </p:grpSpPr>
      <p:sp>
        <p:nvSpPr>
          <p:cNvPr id="287" name="Google Shape;287;p44"/>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4"/>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289" name="Google Shape;289;p44"/>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290" name="Google Shape;290;p44"/>
          <p:cNvSpPr txBox="1"/>
          <p:nvPr>
            <p:ph idx="1"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 Blank (Blue)">
  <p:cSld name="BLANK_1">
    <p:spTree>
      <p:nvGrpSpPr>
        <p:cNvPr id="291" name="Shape 291"/>
        <p:cNvGrpSpPr/>
        <p:nvPr/>
      </p:nvGrpSpPr>
      <p:grpSpPr>
        <a:xfrm>
          <a:off x="0" y="0"/>
          <a:ext cx="0" cy="0"/>
          <a:chOff x="0" y="0"/>
          <a:chExt cx="0" cy="0"/>
        </a:xfrm>
      </p:grpSpPr>
      <p:pic>
        <p:nvPicPr>
          <p:cNvPr id="292" name="Google Shape;292;p45"/>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 Blank (White)">
  <p:cSld name="BLANK_1_1">
    <p:spTree>
      <p:nvGrpSpPr>
        <p:cNvPr id="293" name="Shape 293"/>
        <p:cNvGrpSpPr/>
        <p:nvPr/>
      </p:nvGrpSpPr>
      <p:grpSpPr>
        <a:xfrm>
          <a:off x="0" y="0"/>
          <a:ext cx="0" cy="0"/>
          <a:chOff x="0" y="0"/>
          <a:chExt cx="0" cy="0"/>
        </a:xfrm>
      </p:grpSpPr>
      <p:pic>
        <p:nvPicPr>
          <p:cNvPr id="294" name="Google Shape;294;p46"/>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 Blank (Image)">
  <p:cSld name="BLANK_1_1_1">
    <p:spTree>
      <p:nvGrpSpPr>
        <p:cNvPr id="295" name="Shape 295"/>
        <p:cNvGrpSpPr/>
        <p:nvPr/>
      </p:nvGrpSpPr>
      <p:grpSpPr>
        <a:xfrm>
          <a:off x="0" y="0"/>
          <a:ext cx="0" cy="0"/>
          <a:chOff x="0" y="0"/>
          <a:chExt cx="0" cy="0"/>
        </a:xfrm>
      </p:grpSpPr>
      <p:sp>
        <p:nvSpPr>
          <p:cNvPr id="296" name="Google Shape;296;p47"/>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7"/>
          <p:cNvSpPr txBox="1"/>
          <p:nvPr>
            <p:ph type="title"/>
          </p:nvPr>
        </p:nvSpPr>
        <p:spPr>
          <a:xfrm>
            <a:off x="-150" y="250"/>
            <a:ext cx="9144000" cy="5143500"/>
          </a:xfrm>
          <a:prstGeom prst="rect">
            <a:avLst/>
          </a:prstGeom>
        </p:spPr>
        <p:txBody>
          <a:bodyPr anchorCtr="0" anchor="ctr" bIns="91425" lIns="91425" spcFirstLastPara="1" rIns="91425" wrap="square" tIns="91425"/>
          <a:lstStyle>
            <a:lvl1pPr lvl="0" rtl="0" algn="ctr">
              <a:spcBef>
                <a:spcPts val="0"/>
              </a:spcBef>
              <a:spcAft>
                <a:spcPts val="0"/>
              </a:spcAft>
              <a:buNone/>
              <a:defRPr sz="3600">
                <a:solidFill>
                  <a:srgbClr val="FFFFFF"/>
                </a:solidFill>
              </a:defRPr>
            </a:lvl1pPr>
            <a:lvl2pPr lvl="1" rtl="0" algn="ctr">
              <a:spcBef>
                <a:spcPts val="800"/>
              </a:spcBef>
              <a:spcAft>
                <a:spcPts val="0"/>
              </a:spcAft>
              <a:buNone/>
              <a:defRPr sz="3600">
                <a:solidFill>
                  <a:srgbClr val="FFFFFF"/>
                </a:solidFill>
              </a:defRPr>
            </a:lvl2pPr>
            <a:lvl3pPr lvl="2" rtl="0" algn="ctr">
              <a:spcBef>
                <a:spcPts val="800"/>
              </a:spcBef>
              <a:spcAft>
                <a:spcPts val="0"/>
              </a:spcAft>
              <a:buNone/>
              <a:defRPr sz="3600">
                <a:solidFill>
                  <a:srgbClr val="FFFFFF"/>
                </a:solidFill>
              </a:defRPr>
            </a:lvl3pPr>
            <a:lvl4pPr lvl="3" rtl="0" algn="ctr">
              <a:spcBef>
                <a:spcPts val="800"/>
              </a:spcBef>
              <a:spcAft>
                <a:spcPts val="0"/>
              </a:spcAft>
              <a:buNone/>
              <a:defRPr sz="3600">
                <a:solidFill>
                  <a:srgbClr val="FFFFFF"/>
                </a:solidFill>
              </a:defRPr>
            </a:lvl4pPr>
            <a:lvl5pPr lvl="4" rtl="0" algn="ctr">
              <a:spcBef>
                <a:spcPts val="800"/>
              </a:spcBef>
              <a:spcAft>
                <a:spcPts val="0"/>
              </a:spcAft>
              <a:buNone/>
              <a:defRPr sz="3600">
                <a:solidFill>
                  <a:srgbClr val="FFFFFF"/>
                </a:solidFill>
              </a:defRPr>
            </a:lvl5pPr>
            <a:lvl6pPr lvl="5" rtl="0" algn="ctr">
              <a:spcBef>
                <a:spcPts val="800"/>
              </a:spcBef>
              <a:spcAft>
                <a:spcPts val="0"/>
              </a:spcAft>
              <a:buNone/>
              <a:defRPr sz="3600">
                <a:solidFill>
                  <a:srgbClr val="FFFFFF"/>
                </a:solidFill>
              </a:defRPr>
            </a:lvl6pPr>
            <a:lvl7pPr lvl="6" rtl="0" algn="ctr">
              <a:spcBef>
                <a:spcPts val="800"/>
              </a:spcBef>
              <a:spcAft>
                <a:spcPts val="0"/>
              </a:spcAft>
              <a:buNone/>
              <a:defRPr sz="3600">
                <a:solidFill>
                  <a:srgbClr val="FFFFFF"/>
                </a:solidFill>
              </a:defRPr>
            </a:lvl7pPr>
            <a:lvl8pPr lvl="7" rtl="0" algn="ctr">
              <a:spcBef>
                <a:spcPts val="800"/>
              </a:spcBef>
              <a:spcAft>
                <a:spcPts val="0"/>
              </a:spcAft>
              <a:buNone/>
              <a:defRPr sz="3600">
                <a:solidFill>
                  <a:srgbClr val="FFFFFF"/>
                </a:solidFill>
              </a:defRPr>
            </a:lvl8pPr>
            <a:lvl9pPr lvl="8" rtl="0" algn="ctr">
              <a:spcBef>
                <a:spcPts val="800"/>
              </a:spcBef>
              <a:spcAft>
                <a:spcPts val="800"/>
              </a:spcAft>
              <a:buNone/>
              <a:defRPr sz="3600">
                <a:solidFill>
                  <a:srgbClr val="FFFFFF"/>
                </a:solidFill>
              </a:defRPr>
            </a:lvl9pPr>
          </a:lstStyle>
          <a:p/>
        </p:txBody>
      </p:sp>
      <p:pic>
        <p:nvPicPr>
          <p:cNvPr id="298" name="Google Shape;298;p47"/>
          <p:cNvPicPr preferRelativeResize="0"/>
          <p:nvPr/>
        </p:nvPicPr>
        <p:blipFill>
          <a:blip r:embed="rId2">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Image title slide">
  <p:cSld name="TITLE_2">
    <p:spTree>
      <p:nvGrpSpPr>
        <p:cNvPr id="299" name="Shape 299"/>
        <p:cNvGrpSpPr/>
        <p:nvPr/>
      </p:nvGrpSpPr>
      <p:grpSpPr>
        <a:xfrm>
          <a:off x="0" y="0"/>
          <a:ext cx="0" cy="0"/>
          <a:chOff x="0" y="0"/>
          <a:chExt cx="0" cy="0"/>
        </a:xfrm>
      </p:grpSpPr>
      <p:sp>
        <p:nvSpPr>
          <p:cNvPr id="300" name="Google Shape;300;p48"/>
          <p:cNvSpPr/>
          <p:nvPr/>
        </p:nvSpPr>
        <p:spPr>
          <a:xfrm>
            <a:off x="0" y="0"/>
            <a:ext cx="9151200" cy="5143500"/>
          </a:xfrm>
          <a:prstGeom prst="rect">
            <a:avLst/>
          </a:prstGeom>
          <a:solidFill>
            <a:srgbClr val="28BBBB">
              <a:alpha val="649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8"/>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8"/>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8"/>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Font typeface="Roboto Mono"/>
              <a:buNone/>
              <a:defRPr sz="4800">
                <a:latin typeface="Roboto Mono"/>
                <a:ea typeface="Roboto Mono"/>
                <a:cs typeface="Roboto Mono"/>
                <a:sym typeface="Roboto Mono"/>
              </a:defRPr>
            </a:lvl2pPr>
            <a:lvl3pPr lvl="2" rtl="0">
              <a:spcBef>
                <a:spcPts val="800"/>
              </a:spcBef>
              <a:spcAft>
                <a:spcPts val="0"/>
              </a:spcAft>
              <a:buSzPts val="4800"/>
              <a:buFont typeface="Roboto Mono"/>
              <a:buNone/>
              <a:defRPr sz="4800">
                <a:latin typeface="Roboto Mono"/>
                <a:ea typeface="Roboto Mono"/>
                <a:cs typeface="Roboto Mono"/>
                <a:sym typeface="Roboto Mono"/>
              </a:defRPr>
            </a:lvl3pPr>
            <a:lvl4pPr lvl="3" rtl="0">
              <a:spcBef>
                <a:spcPts val="800"/>
              </a:spcBef>
              <a:spcAft>
                <a:spcPts val="0"/>
              </a:spcAft>
              <a:buSzPts val="4800"/>
              <a:buFont typeface="Roboto Mono"/>
              <a:buNone/>
              <a:defRPr sz="4800">
                <a:latin typeface="Roboto Mono"/>
                <a:ea typeface="Roboto Mono"/>
                <a:cs typeface="Roboto Mono"/>
                <a:sym typeface="Roboto Mono"/>
              </a:defRPr>
            </a:lvl4pPr>
            <a:lvl5pPr lvl="4" rtl="0">
              <a:spcBef>
                <a:spcPts val="800"/>
              </a:spcBef>
              <a:spcAft>
                <a:spcPts val="0"/>
              </a:spcAft>
              <a:buSzPts val="4800"/>
              <a:buFont typeface="Roboto Mono"/>
              <a:buNone/>
              <a:defRPr sz="4800">
                <a:latin typeface="Roboto Mono"/>
                <a:ea typeface="Roboto Mono"/>
                <a:cs typeface="Roboto Mono"/>
                <a:sym typeface="Roboto Mono"/>
              </a:defRPr>
            </a:lvl5pPr>
            <a:lvl6pPr lvl="5" rtl="0">
              <a:spcBef>
                <a:spcPts val="800"/>
              </a:spcBef>
              <a:spcAft>
                <a:spcPts val="0"/>
              </a:spcAft>
              <a:buSzPts val="4800"/>
              <a:buFont typeface="Roboto Mono"/>
              <a:buNone/>
              <a:defRPr sz="4800">
                <a:latin typeface="Roboto Mono"/>
                <a:ea typeface="Roboto Mono"/>
                <a:cs typeface="Roboto Mono"/>
                <a:sym typeface="Roboto Mono"/>
              </a:defRPr>
            </a:lvl6pPr>
            <a:lvl7pPr lvl="6" rtl="0">
              <a:spcBef>
                <a:spcPts val="800"/>
              </a:spcBef>
              <a:spcAft>
                <a:spcPts val="0"/>
              </a:spcAft>
              <a:buSzPts val="4800"/>
              <a:buFont typeface="Roboto Mono"/>
              <a:buNone/>
              <a:defRPr sz="4800">
                <a:latin typeface="Roboto Mono"/>
                <a:ea typeface="Roboto Mono"/>
                <a:cs typeface="Roboto Mono"/>
                <a:sym typeface="Roboto Mono"/>
              </a:defRPr>
            </a:lvl7pPr>
            <a:lvl8pPr lvl="7" rtl="0">
              <a:spcBef>
                <a:spcPts val="800"/>
              </a:spcBef>
              <a:spcAft>
                <a:spcPts val="0"/>
              </a:spcAft>
              <a:buSzPts val="4800"/>
              <a:buFont typeface="Roboto Mono"/>
              <a:buNone/>
              <a:defRPr sz="4800">
                <a:latin typeface="Roboto Mono"/>
                <a:ea typeface="Roboto Mono"/>
                <a:cs typeface="Roboto Mono"/>
                <a:sym typeface="Roboto Mono"/>
              </a:defRPr>
            </a:lvl8pPr>
            <a:lvl9pPr lvl="8" rtl="0">
              <a:spcBef>
                <a:spcPts val="800"/>
              </a:spcBef>
              <a:spcAft>
                <a:spcPts val="800"/>
              </a:spcAft>
              <a:buSzPts val="4800"/>
              <a:buFont typeface="Roboto Mono"/>
              <a:buNone/>
              <a:defRPr sz="4800">
                <a:latin typeface="Roboto Mono"/>
                <a:ea typeface="Roboto Mono"/>
                <a:cs typeface="Roboto Mono"/>
                <a:sym typeface="Roboto Mono"/>
              </a:defRPr>
            </a:lvl9pPr>
          </a:lstStyle>
          <a:p/>
        </p:txBody>
      </p:sp>
      <p:sp>
        <p:nvSpPr>
          <p:cNvPr id="304" name="Google Shape;304;p48"/>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Font typeface="Questrial"/>
              <a:buNone/>
              <a:defRPr b="1">
                <a:solidFill>
                  <a:schemeClr val="lt1"/>
                </a:solidFill>
                <a:latin typeface="Questrial"/>
                <a:ea typeface="Questrial"/>
                <a:cs typeface="Questrial"/>
                <a:sym typeface="Questrial"/>
              </a:defRPr>
            </a:lvl1pPr>
            <a:lvl2pPr lvl="1"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2pPr>
            <a:lvl3pPr lvl="2"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3pPr>
            <a:lvl4pPr lvl="3"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4pPr>
            <a:lvl5pPr lvl="4"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5pPr>
            <a:lvl6pPr lvl="5"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6pPr>
            <a:lvl7pPr lvl="6"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7pPr>
            <a:lvl8pPr lvl="7"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8pPr>
            <a:lvl9pPr lvl="8" rtl="0">
              <a:lnSpc>
                <a:spcPct val="100000"/>
              </a:lnSpc>
              <a:spcBef>
                <a:spcPts val="0"/>
              </a:spcBef>
              <a:spcAft>
                <a:spcPts val="0"/>
              </a:spcAft>
              <a:buClr>
                <a:schemeClr val="lt1"/>
              </a:buClr>
              <a:buSzPts val="1800"/>
              <a:buFont typeface="Questrial"/>
              <a:buNone/>
              <a:defRPr b="1" sz="1800">
                <a:solidFill>
                  <a:schemeClr val="lt1"/>
                </a:solidFill>
                <a:latin typeface="Questrial"/>
                <a:ea typeface="Questrial"/>
                <a:cs typeface="Questrial"/>
                <a:sym typeface="Questrial"/>
              </a:defRPr>
            </a:lvl9pPr>
          </a:lstStyle>
          <a:p/>
        </p:txBody>
      </p:sp>
      <p:pic>
        <p:nvPicPr>
          <p:cNvPr id="305" name="Google Shape;305;p48"/>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itle and body normal #01 Blue">
  <p:cSld name="TITLE_ONLY_2">
    <p:spTree>
      <p:nvGrpSpPr>
        <p:cNvPr id="306" name="Shape 306"/>
        <p:cNvGrpSpPr/>
        <p:nvPr/>
      </p:nvGrpSpPr>
      <p:grpSpPr>
        <a:xfrm>
          <a:off x="0" y="0"/>
          <a:ext cx="0" cy="0"/>
          <a:chOff x="0" y="0"/>
          <a:chExt cx="0" cy="0"/>
        </a:xfrm>
      </p:grpSpPr>
      <p:sp>
        <p:nvSpPr>
          <p:cNvPr id="307" name="Google Shape;307;p49"/>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9"/>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9"/>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b="1" sz="1800"/>
            </a:lvl1pPr>
            <a:lvl2pPr lvl="1" rtl="0">
              <a:spcBef>
                <a:spcPts val="800"/>
              </a:spcBef>
              <a:spcAft>
                <a:spcPts val="0"/>
              </a:spcAft>
              <a:buSzPts val="1800"/>
              <a:buNone/>
              <a:defRPr sz="1800"/>
            </a:lvl2pPr>
            <a:lvl3pPr lvl="2" rtl="0">
              <a:spcBef>
                <a:spcPts val="800"/>
              </a:spcBef>
              <a:spcAft>
                <a:spcPts val="0"/>
              </a:spcAft>
              <a:buSzPts val="1800"/>
              <a:buNone/>
              <a:defRPr sz="1800"/>
            </a:lvl3pPr>
            <a:lvl4pPr lvl="3" rtl="0">
              <a:spcBef>
                <a:spcPts val="800"/>
              </a:spcBef>
              <a:spcAft>
                <a:spcPts val="0"/>
              </a:spcAft>
              <a:buSzPts val="1800"/>
              <a:buNone/>
              <a:defRPr sz="1800"/>
            </a:lvl4pPr>
            <a:lvl5pPr lvl="4" rtl="0">
              <a:spcBef>
                <a:spcPts val="800"/>
              </a:spcBef>
              <a:spcAft>
                <a:spcPts val="0"/>
              </a:spcAft>
              <a:buSzPts val="1800"/>
              <a:buNone/>
              <a:defRPr sz="1800"/>
            </a:lvl5pPr>
            <a:lvl6pPr lvl="5" rtl="0">
              <a:spcBef>
                <a:spcPts val="800"/>
              </a:spcBef>
              <a:spcAft>
                <a:spcPts val="0"/>
              </a:spcAft>
              <a:buSzPts val="1800"/>
              <a:buNone/>
              <a:defRPr sz="1800"/>
            </a:lvl6pPr>
            <a:lvl7pPr lvl="6" rtl="0">
              <a:spcBef>
                <a:spcPts val="800"/>
              </a:spcBef>
              <a:spcAft>
                <a:spcPts val="0"/>
              </a:spcAft>
              <a:buSzPts val="1800"/>
              <a:buNone/>
              <a:defRPr sz="1800"/>
            </a:lvl7pPr>
            <a:lvl8pPr lvl="7" rtl="0">
              <a:spcBef>
                <a:spcPts val="800"/>
              </a:spcBef>
              <a:spcAft>
                <a:spcPts val="0"/>
              </a:spcAft>
              <a:buSzPts val="1800"/>
              <a:buNone/>
              <a:defRPr sz="1800"/>
            </a:lvl8pPr>
            <a:lvl9pPr lvl="8" rtl="0">
              <a:spcBef>
                <a:spcPts val="800"/>
              </a:spcBef>
              <a:spcAft>
                <a:spcPts val="800"/>
              </a:spcAft>
              <a:buSzPts val="1800"/>
              <a:buNone/>
              <a:defRPr sz="1800"/>
            </a:lvl9pPr>
          </a:lstStyle>
          <a:p/>
        </p:txBody>
      </p:sp>
      <p:pic>
        <p:nvPicPr>
          <p:cNvPr id="310" name="Google Shape;310;p49"/>
          <p:cNvPicPr preferRelativeResize="0"/>
          <p:nvPr/>
        </p:nvPicPr>
        <p:blipFill rotWithShape="1">
          <a:blip r:embed="rId2">
            <a:alphaModFix/>
          </a:blip>
          <a:srcRect b="0" l="0" r="72595" t="0"/>
          <a:stretch/>
        </p:blipFill>
        <p:spPr>
          <a:xfrm>
            <a:off x="8623424" y="4831900"/>
            <a:ext cx="388274" cy="164250"/>
          </a:xfrm>
          <a:prstGeom prst="rect">
            <a:avLst/>
          </a:prstGeom>
          <a:noFill/>
          <a:ln>
            <a:noFill/>
          </a:ln>
        </p:spPr>
      </p:pic>
      <p:sp>
        <p:nvSpPr>
          <p:cNvPr id="311" name="Google Shape;311;p49"/>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12" name="Shape 312"/>
        <p:cNvGrpSpPr/>
        <p:nvPr/>
      </p:nvGrpSpPr>
      <p:grpSpPr>
        <a:xfrm>
          <a:off x="0" y="0"/>
          <a:ext cx="0" cy="0"/>
          <a:chOff x="0" y="0"/>
          <a:chExt cx="0" cy="0"/>
        </a:xfrm>
      </p:grpSpPr>
      <p:sp>
        <p:nvSpPr>
          <p:cNvPr id="313" name="Google Shape;313;p5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2"/>
              </a:buClr>
              <a:buSzPts val="2400"/>
              <a:buFont typeface="Roboto"/>
              <a:buNone/>
              <a:defRPr b="0" i="0" sz="4200" u="none" cap="none" strike="noStrike">
                <a:solidFill>
                  <a:schemeClr val="dk2"/>
                </a:solidFill>
                <a:latin typeface="Roboto"/>
                <a:ea typeface="Roboto"/>
                <a:cs typeface="Roboto"/>
                <a:sym typeface="Roboto"/>
              </a:defRPr>
            </a:lvl1pPr>
            <a:lvl2pPr indent="0" lvl="1" rtl="0" algn="ctr">
              <a:spcBef>
                <a:spcPts val="0"/>
              </a:spcBef>
              <a:spcAft>
                <a:spcPts val="0"/>
              </a:spcAft>
              <a:buClr>
                <a:schemeClr val="dk2"/>
              </a:buClr>
              <a:buSzPts val="2400"/>
              <a:buFont typeface="Roboto"/>
              <a:buNone/>
              <a:defRPr sz="4200">
                <a:solidFill>
                  <a:schemeClr val="dk2"/>
                </a:solidFill>
                <a:latin typeface="Roboto"/>
                <a:ea typeface="Roboto"/>
                <a:cs typeface="Roboto"/>
                <a:sym typeface="Roboto"/>
              </a:defRPr>
            </a:lvl2pPr>
            <a:lvl3pPr indent="0" lvl="2"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3pPr>
            <a:lvl4pPr indent="0" lvl="3"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4pPr>
            <a:lvl5pPr indent="0" lvl="4"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5pPr>
            <a:lvl6pPr indent="0" lvl="5"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6pPr>
            <a:lvl7pPr indent="0" lvl="6"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7pPr>
            <a:lvl8pPr indent="0" lvl="7" rtl="0" algn="ctr">
              <a:spcBef>
                <a:spcPts val="800"/>
              </a:spcBef>
              <a:spcAft>
                <a:spcPts val="0"/>
              </a:spcAft>
              <a:buClr>
                <a:schemeClr val="dk2"/>
              </a:buClr>
              <a:buSzPts val="2400"/>
              <a:buFont typeface="Roboto"/>
              <a:buNone/>
              <a:defRPr sz="4200">
                <a:solidFill>
                  <a:schemeClr val="dk2"/>
                </a:solidFill>
                <a:latin typeface="Roboto"/>
                <a:ea typeface="Roboto"/>
                <a:cs typeface="Roboto"/>
                <a:sym typeface="Roboto"/>
              </a:defRPr>
            </a:lvl8pPr>
            <a:lvl9pPr indent="0" lvl="8" rtl="0" algn="ctr">
              <a:spcBef>
                <a:spcPts val="800"/>
              </a:spcBef>
              <a:spcAft>
                <a:spcPts val="800"/>
              </a:spcAft>
              <a:buClr>
                <a:schemeClr val="dk2"/>
              </a:buClr>
              <a:buSzPts val="2400"/>
              <a:buFont typeface="Roboto"/>
              <a:buNone/>
              <a:defRPr sz="4200">
                <a:solidFill>
                  <a:schemeClr val="dk2"/>
                </a:solidFill>
                <a:latin typeface="Roboto"/>
                <a:ea typeface="Roboto"/>
                <a:cs typeface="Roboto"/>
                <a:sym typeface="Roboto"/>
              </a:defRPr>
            </a:lvl9pPr>
          </a:lstStyle>
          <a:p/>
        </p:txBody>
      </p:sp>
      <p:sp>
        <p:nvSpPr>
          <p:cNvPr id="316" name="Google Shape;316;p50"/>
          <p:cNvSpPr txBox="1"/>
          <p:nvPr>
            <p:ph idx="1" type="subTitle"/>
          </p:nvPr>
        </p:nvSpPr>
        <p:spPr>
          <a:xfrm>
            <a:off x="265500" y="2779466"/>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1pPr>
            <a:lvl2pPr indent="0" lvl="1" marL="4572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2pPr>
            <a:lvl3pPr indent="0" lvl="2" marL="9144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3pPr>
            <a:lvl4pPr indent="0" lvl="3" marL="13716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4pPr>
            <a:lvl5pPr indent="0" lvl="4" marL="18288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5pPr>
            <a:lvl6pPr indent="0" lvl="5" marL="22860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6pPr>
            <a:lvl7pPr indent="0" lvl="6" marL="27432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7pPr>
            <a:lvl8pPr indent="0" lvl="7" marL="32004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8pPr>
            <a:lvl9pPr indent="0" lvl="8" marL="3657600" marR="0" rtl="0" algn="ctr">
              <a:lnSpc>
                <a:spcPct val="100000"/>
              </a:lnSpc>
              <a:spcBef>
                <a:spcPts val="0"/>
              </a:spcBef>
              <a:spcAft>
                <a:spcPts val="0"/>
              </a:spcAft>
              <a:buClr>
                <a:schemeClr val="dk2"/>
              </a:buClr>
              <a:buSzPts val="1400"/>
              <a:buFont typeface="Roboto"/>
              <a:buNone/>
              <a:defRPr b="0" i="0" sz="2100" u="none" cap="none" strike="noStrike">
                <a:solidFill>
                  <a:schemeClr val="dk2"/>
                </a:solidFill>
                <a:latin typeface="Roboto"/>
                <a:ea typeface="Roboto"/>
                <a:cs typeface="Roboto"/>
                <a:sym typeface="Roboto"/>
              </a:defRPr>
            </a:lvl9pPr>
          </a:lstStyle>
          <a:p/>
        </p:txBody>
      </p:sp>
      <p:sp>
        <p:nvSpPr>
          <p:cNvPr id="317" name="Google Shape;317;p5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lt1"/>
              </a:buClr>
              <a:buSzPts val="1400"/>
              <a:buFont typeface="Roboto"/>
              <a:buNone/>
              <a:defRPr b="0" i="0" sz="1800" u="none" cap="none" strike="noStrike">
                <a:solidFill>
                  <a:schemeClr val="lt1"/>
                </a:solidFill>
                <a:latin typeface="Roboto"/>
                <a:ea typeface="Roboto"/>
                <a:cs typeface="Roboto"/>
                <a:sym typeface="Roboto"/>
              </a:defRPr>
            </a:lvl1pPr>
            <a:lvl2pPr indent="-228600" lvl="1" marL="9144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2pPr>
            <a:lvl3pPr indent="-228600" lvl="2" marL="13716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3pPr>
            <a:lvl4pPr indent="-228600" lvl="3" marL="18288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4pPr>
            <a:lvl5pPr indent="-228600" lvl="4" marL="22860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5pPr>
            <a:lvl6pPr indent="-228600" lvl="5" marL="27432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6pPr>
            <a:lvl7pPr indent="-228600" lvl="6" marL="32004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7pPr>
            <a:lvl8pPr indent="-228600" lvl="7" marL="3657600" marR="0" rtl="0" algn="l">
              <a:lnSpc>
                <a:spcPct val="115000"/>
              </a:lnSpc>
              <a:spcBef>
                <a:spcPts val="1600"/>
              </a:spcBef>
              <a:spcAft>
                <a:spcPts val="0"/>
              </a:spcAft>
              <a:buClr>
                <a:schemeClr val="lt1"/>
              </a:buClr>
              <a:buSzPts val="1400"/>
              <a:buFont typeface="Roboto"/>
              <a:buNone/>
              <a:defRPr b="0" i="0" sz="1400" u="none" cap="none" strike="noStrike">
                <a:solidFill>
                  <a:schemeClr val="lt1"/>
                </a:solidFill>
                <a:latin typeface="Roboto"/>
                <a:ea typeface="Roboto"/>
                <a:cs typeface="Roboto"/>
                <a:sym typeface="Roboto"/>
              </a:defRPr>
            </a:lvl8pPr>
            <a:lvl9pPr indent="-228600" lvl="8" marL="4114800" marR="0" rtl="0" algn="l">
              <a:lnSpc>
                <a:spcPct val="115000"/>
              </a:lnSpc>
              <a:spcBef>
                <a:spcPts val="1600"/>
              </a:spcBef>
              <a:spcAft>
                <a:spcPts val="1600"/>
              </a:spcAft>
              <a:buClr>
                <a:schemeClr val="lt1"/>
              </a:buClr>
              <a:buSzPts val="1400"/>
              <a:buFont typeface="Roboto"/>
              <a:buNone/>
              <a:defRPr b="0" i="0" sz="1400" u="none" cap="none" strike="noStrike">
                <a:solidFill>
                  <a:schemeClr val="lt1"/>
                </a:solidFill>
                <a:latin typeface="Roboto"/>
                <a:ea typeface="Roboto"/>
                <a:cs typeface="Roboto"/>
                <a:sym typeface="Roboto"/>
              </a:defRPr>
            </a:lvl9pPr>
          </a:lstStyle>
          <a:p/>
        </p:txBody>
      </p:sp>
      <p:sp>
        <p:nvSpPr>
          <p:cNvPr id="318" name="Google Shape;318;p50"/>
          <p:cNvSpPr txBox="1"/>
          <p:nvPr>
            <p:ph idx="12" type="sldNum"/>
          </p:nvPr>
        </p:nvSpPr>
        <p:spPr>
          <a:xfrm>
            <a:off x="4308591" y="4749898"/>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Key point - Dark #01 Blue">
  <p:cSld name="MAIN_POINT_3">
    <p:spTree>
      <p:nvGrpSpPr>
        <p:cNvPr id="319" name="Shape 319"/>
        <p:cNvGrpSpPr/>
        <p:nvPr/>
      </p:nvGrpSpPr>
      <p:grpSpPr>
        <a:xfrm>
          <a:off x="0" y="0"/>
          <a:ext cx="0" cy="0"/>
          <a:chOff x="0" y="0"/>
          <a:chExt cx="0" cy="0"/>
        </a:xfrm>
      </p:grpSpPr>
      <p:sp>
        <p:nvSpPr>
          <p:cNvPr id="320" name="Google Shape;320;p51"/>
          <p:cNvSpPr txBox="1"/>
          <p:nvPr>
            <p:ph type="title"/>
          </p:nvPr>
        </p:nvSpPr>
        <p:spPr>
          <a:xfrm>
            <a:off x="490250" y="488250"/>
            <a:ext cx="8073900" cy="4090800"/>
          </a:xfrm>
          <a:prstGeom prst="rect">
            <a:avLst/>
          </a:prstGeom>
        </p:spPr>
        <p:txBody>
          <a:bodyPr anchorCtr="0" anchor="ctr" bIns="91425" lIns="91425" spcFirstLastPara="1" rIns="91425" wrap="square" tIns="91425"/>
          <a:lstStyle>
            <a:lvl1pPr lvl="0" rtl="0" algn="ctr">
              <a:spcBef>
                <a:spcPts val="0"/>
              </a:spcBef>
              <a:spcAft>
                <a:spcPts val="0"/>
              </a:spcAft>
              <a:buSzPts val="4800"/>
              <a:buNone/>
              <a:defRPr b="1" sz="4800"/>
            </a:lvl1pPr>
            <a:lvl2pPr lvl="1" rtl="0">
              <a:spcBef>
                <a:spcPts val="800"/>
              </a:spcBef>
              <a:spcAft>
                <a:spcPts val="0"/>
              </a:spcAft>
              <a:buSzPts val="6000"/>
              <a:buNone/>
              <a:defRPr sz="6000"/>
            </a:lvl2pPr>
            <a:lvl3pPr lvl="2" rtl="0">
              <a:spcBef>
                <a:spcPts val="800"/>
              </a:spcBef>
              <a:spcAft>
                <a:spcPts val="0"/>
              </a:spcAft>
              <a:buSzPts val="6000"/>
              <a:buNone/>
              <a:defRPr sz="6000"/>
            </a:lvl3pPr>
            <a:lvl4pPr lvl="3" rtl="0">
              <a:spcBef>
                <a:spcPts val="800"/>
              </a:spcBef>
              <a:spcAft>
                <a:spcPts val="0"/>
              </a:spcAft>
              <a:buSzPts val="6000"/>
              <a:buNone/>
              <a:defRPr sz="6000"/>
            </a:lvl4pPr>
            <a:lvl5pPr lvl="4" rtl="0">
              <a:spcBef>
                <a:spcPts val="800"/>
              </a:spcBef>
              <a:spcAft>
                <a:spcPts val="0"/>
              </a:spcAft>
              <a:buSzPts val="6000"/>
              <a:buNone/>
              <a:defRPr sz="6000"/>
            </a:lvl5pPr>
            <a:lvl6pPr lvl="5" rtl="0">
              <a:spcBef>
                <a:spcPts val="800"/>
              </a:spcBef>
              <a:spcAft>
                <a:spcPts val="0"/>
              </a:spcAft>
              <a:buSzPts val="6000"/>
              <a:buNone/>
              <a:defRPr sz="6000"/>
            </a:lvl6pPr>
            <a:lvl7pPr lvl="6" rtl="0">
              <a:spcBef>
                <a:spcPts val="800"/>
              </a:spcBef>
              <a:spcAft>
                <a:spcPts val="0"/>
              </a:spcAft>
              <a:buSzPts val="6000"/>
              <a:buNone/>
              <a:defRPr sz="6000"/>
            </a:lvl7pPr>
            <a:lvl8pPr lvl="7" rtl="0">
              <a:spcBef>
                <a:spcPts val="800"/>
              </a:spcBef>
              <a:spcAft>
                <a:spcPts val="0"/>
              </a:spcAft>
              <a:buSzPts val="6000"/>
              <a:buNone/>
              <a:defRPr sz="6000"/>
            </a:lvl8pPr>
            <a:lvl9pPr lvl="8" rtl="0">
              <a:spcBef>
                <a:spcPts val="800"/>
              </a:spcBef>
              <a:spcAft>
                <a:spcPts val="800"/>
              </a:spcAft>
              <a:buSzPts val="6000"/>
              <a:buNone/>
              <a:defRPr sz="6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 Table of contents">
  <p:cSld name="TITLE_1_2">
    <p:spTree>
      <p:nvGrpSpPr>
        <p:cNvPr id="48" name="Shape 48"/>
        <p:cNvGrpSpPr/>
        <p:nvPr/>
      </p:nvGrpSpPr>
      <p:grpSpPr>
        <a:xfrm>
          <a:off x="0" y="0"/>
          <a:ext cx="0" cy="0"/>
          <a:chOff x="0" y="0"/>
          <a:chExt cx="0" cy="0"/>
        </a:xfrm>
      </p:grpSpPr>
      <p:sp>
        <p:nvSpPr>
          <p:cNvPr id="49" name="Google Shape;49;p6"/>
          <p:cNvSpPr/>
          <p:nvPr/>
        </p:nvSpPr>
        <p:spPr>
          <a:xfrm flipH="1">
            <a:off x="4568412"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6"/>
          <p:cNvSpPr txBox="1"/>
          <p:nvPr>
            <p:ph idx="1" type="body"/>
          </p:nvPr>
        </p:nvSpPr>
        <p:spPr>
          <a:xfrm>
            <a:off x="5130225" y="1016000"/>
            <a:ext cx="3470700" cy="3099900"/>
          </a:xfrm>
          <a:prstGeom prst="rect">
            <a:avLst/>
          </a:prstGeom>
          <a:noFill/>
          <a:ln>
            <a:noFill/>
          </a:ln>
        </p:spPr>
        <p:txBody>
          <a:bodyPr anchorCtr="0" anchor="ctr" bIns="68575" lIns="68575" spcFirstLastPara="1" rIns="68575" wrap="square" tIns="68575"/>
          <a:lstStyle>
            <a:lvl1pPr indent="-342900" lvl="0" marL="457200" marR="0" rtl="0" algn="l">
              <a:lnSpc>
                <a:spcPct val="115000"/>
              </a:lnSpc>
              <a:spcBef>
                <a:spcPts val="0"/>
              </a:spcBef>
              <a:spcAft>
                <a:spcPts val="0"/>
              </a:spcAft>
              <a:buClr>
                <a:schemeClr val="dk1"/>
              </a:buClr>
              <a:buSzPts val="1800"/>
              <a:buFont typeface="Nunito Sans"/>
              <a:buAutoNum type="arabicPeriod"/>
              <a:defRPr b="0" i="0" sz="18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chemeClr val="dk1"/>
              </a:buClr>
              <a:buSzPts val="1400"/>
              <a:buFont typeface="Nunito Sans"/>
              <a:buAutoNum type="alphaLcPeriod"/>
              <a:defRPr b="0" i="0" sz="1400" u="none" cap="none" strike="noStrike">
                <a:solidFill>
                  <a:schemeClr val="dk1"/>
                </a:solidFill>
                <a:latin typeface="Nunito Sans"/>
                <a:ea typeface="Nunito Sans"/>
                <a:cs typeface="Nunito Sans"/>
                <a:sym typeface="Nunito Sans"/>
              </a:defRPr>
            </a:lvl2pPr>
            <a:lvl3pPr indent="-298450" lvl="2" marL="1371600" marR="0" rtl="0" algn="l">
              <a:lnSpc>
                <a:spcPct val="115000"/>
              </a:lnSpc>
              <a:spcBef>
                <a:spcPts val="800"/>
              </a:spcBef>
              <a:spcAft>
                <a:spcPts val="0"/>
              </a:spcAft>
              <a:buClr>
                <a:schemeClr val="dk1"/>
              </a:buClr>
              <a:buSzPts val="1100"/>
              <a:buFont typeface="Nunito Sans"/>
              <a:buAutoNum type="romanLcPeriod"/>
              <a:defRPr b="0" i="0" sz="1100" u="none" cap="none" strike="noStrike">
                <a:solidFill>
                  <a:schemeClr val="dk1"/>
                </a:solidFill>
                <a:latin typeface="Nunito Sans"/>
                <a:ea typeface="Nunito Sans"/>
                <a:cs typeface="Nunito Sans"/>
                <a:sym typeface="Nunito Sans"/>
              </a:defRPr>
            </a:lvl3pPr>
            <a:lvl4pPr indent="-285750" lvl="3" marL="1828800" marR="0" rtl="0" algn="l">
              <a:lnSpc>
                <a:spcPct val="115000"/>
              </a:lnSpc>
              <a:spcBef>
                <a:spcPts val="800"/>
              </a:spcBef>
              <a:spcAft>
                <a:spcPts val="0"/>
              </a:spcAft>
              <a:buClr>
                <a:schemeClr val="dk1"/>
              </a:buClr>
              <a:buSzPts val="900"/>
              <a:buFont typeface="Nunito Sans"/>
              <a:buAutoNum type="arabicPeriod"/>
              <a:defRPr b="0" i="0" sz="900" u="none" cap="none" strike="noStrike">
                <a:solidFill>
                  <a:schemeClr val="dk1"/>
                </a:solidFill>
                <a:latin typeface="Nunito Sans"/>
                <a:ea typeface="Nunito Sans"/>
                <a:cs typeface="Nunito Sans"/>
                <a:sym typeface="Nunito Sans"/>
              </a:defRPr>
            </a:lvl4pPr>
            <a:lvl5pPr indent="-285750" lvl="4" marL="2286000" marR="0" rtl="0" algn="l">
              <a:lnSpc>
                <a:spcPct val="115000"/>
              </a:lnSpc>
              <a:spcBef>
                <a:spcPts val="800"/>
              </a:spcBef>
              <a:spcAft>
                <a:spcPts val="0"/>
              </a:spcAft>
              <a:buClr>
                <a:schemeClr val="dk1"/>
              </a:buClr>
              <a:buSzPts val="900"/>
              <a:buFont typeface="Nunito Sans"/>
              <a:buAutoNum type="alphaLcPeriod"/>
              <a:defRPr b="0" i="0" sz="900" u="none" cap="none" strike="noStrike">
                <a:solidFill>
                  <a:schemeClr val="dk1"/>
                </a:solidFill>
                <a:latin typeface="Nunito Sans"/>
                <a:ea typeface="Nunito Sans"/>
                <a:cs typeface="Nunito Sans"/>
                <a:sym typeface="Nunito Sans"/>
              </a:defRPr>
            </a:lvl5pPr>
            <a:lvl6pPr indent="-285750" lvl="5" marL="2743200" marR="0" rtl="0" algn="l">
              <a:lnSpc>
                <a:spcPct val="115000"/>
              </a:lnSpc>
              <a:spcBef>
                <a:spcPts val="800"/>
              </a:spcBef>
              <a:spcAft>
                <a:spcPts val="0"/>
              </a:spcAft>
              <a:buClr>
                <a:schemeClr val="dk1"/>
              </a:buClr>
              <a:buSzPts val="900"/>
              <a:buFont typeface="Nunito Sans"/>
              <a:buAutoNum type="romanLcPeriod"/>
              <a:defRPr b="0" i="0" sz="900" u="none" cap="none" strike="noStrike">
                <a:solidFill>
                  <a:schemeClr val="dk1"/>
                </a:solidFill>
                <a:latin typeface="Nunito Sans"/>
                <a:ea typeface="Nunito Sans"/>
                <a:cs typeface="Nunito Sans"/>
                <a:sym typeface="Nunito Sans"/>
              </a:defRPr>
            </a:lvl6pPr>
            <a:lvl7pPr indent="-285750" lvl="6" marL="3200400" marR="0" rtl="0" algn="l">
              <a:lnSpc>
                <a:spcPct val="115000"/>
              </a:lnSpc>
              <a:spcBef>
                <a:spcPts val="800"/>
              </a:spcBef>
              <a:spcAft>
                <a:spcPts val="0"/>
              </a:spcAft>
              <a:buClr>
                <a:schemeClr val="dk1"/>
              </a:buClr>
              <a:buSzPts val="900"/>
              <a:buFont typeface="Nunito Sans"/>
              <a:buAutoNum type="arabicPeriod"/>
              <a:defRPr b="0" i="0" sz="900" u="none" cap="none" strike="noStrike">
                <a:solidFill>
                  <a:schemeClr val="dk1"/>
                </a:solidFill>
                <a:latin typeface="Nunito Sans"/>
                <a:ea typeface="Nunito Sans"/>
                <a:cs typeface="Nunito Sans"/>
                <a:sym typeface="Nunito Sans"/>
              </a:defRPr>
            </a:lvl7pPr>
            <a:lvl8pPr indent="-285750" lvl="7" marL="3657600" marR="0" rtl="0" algn="l">
              <a:lnSpc>
                <a:spcPct val="115000"/>
              </a:lnSpc>
              <a:spcBef>
                <a:spcPts val="800"/>
              </a:spcBef>
              <a:spcAft>
                <a:spcPts val="0"/>
              </a:spcAft>
              <a:buClr>
                <a:schemeClr val="dk1"/>
              </a:buClr>
              <a:buSzPts val="900"/>
              <a:buFont typeface="Nunito Sans"/>
              <a:buAutoNum type="alphaLcPeriod"/>
              <a:defRPr b="0" i="0" sz="900" u="none" cap="none" strike="noStrike">
                <a:solidFill>
                  <a:schemeClr val="dk1"/>
                </a:solidFill>
                <a:latin typeface="Nunito Sans"/>
                <a:ea typeface="Nunito Sans"/>
                <a:cs typeface="Nunito Sans"/>
                <a:sym typeface="Nunito Sans"/>
              </a:defRPr>
            </a:lvl8pPr>
            <a:lvl9pPr indent="-285750" lvl="8" marL="4114800" marR="0" rtl="0" algn="l">
              <a:lnSpc>
                <a:spcPct val="115000"/>
              </a:lnSpc>
              <a:spcBef>
                <a:spcPts val="800"/>
              </a:spcBef>
              <a:spcAft>
                <a:spcPts val="800"/>
              </a:spcAft>
              <a:buClr>
                <a:schemeClr val="dk1"/>
              </a:buClr>
              <a:buSzPts val="900"/>
              <a:buFont typeface="Nunito Sans"/>
              <a:buAutoNum type="romanLcPeriod"/>
              <a:defRPr b="0" i="0" sz="900" u="none" cap="none" strike="noStrike">
                <a:solidFill>
                  <a:schemeClr val="dk1"/>
                </a:solidFill>
                <a:latin typeface="Nunito Sans"/>
                <a:ea typeface="Nunito Sans"/>
                <a:cs typeface="Nunito Sans"/>
                <a:sym typeface="Nunito Sans"/>
              </a:defRPr>
            </a:lvl9pPr>
          </a:lstStyle>
          <a:p/>
        </p:txBody>
      </p:sp>
      <p:sp>
        <p:nvSpPr>
          <p:cNvPr id="51" name="Google Shape;51;p6"/>
          <p:cNvSpPr txBox="1"/>
          <p:nvPr>
            <p:ph type="title"/>
          </p:nvPr>
        </p:nvSpPr>
        <p:spPr>
          <a:xfrm>
            <a:off x="646573" y="1016000"/>
            <a:ext cx="3246900" cy="9735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15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15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52" name="Google Shape;52;p6"/>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
        <p:nvSpPr>
          <p:cNvPr id="53" name="Google Shape;53;p6"/>
          <p:cNvSpPr txBox="1"/>
          <p:nvPr>
            <p:ph idx="2" type="subTitle"/>
          </p:nvPr>
        </p:nvSpPr>
        <p:spPr>
          <a:xfrm>
            <a:off x="646575" y="1989500"/>
            <a:ext cx="3246900" cy="10041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1pPr>
            <a:lvl2pPr lvl="1"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2pPr>
            <a:lvl3pPr lvl="2"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3pPr>
            <a:lvl4pPr lvl="3"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4pPr>
            <a:lvl5pPr lvl="4"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5pPr>
            <a:lvl6pPr lvl="5"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6pPr>
            <a:lvl7pPr lvl="6"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7pPr>
            <a:lvl8pPr lvl="7"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8pPr>
            <a:lvl9pPr lvl="8"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1">
  <p:cSld name="TITLE_1_1_1_1_2">
    <p:spTree>
      <p:nvGrpSpPr>
        <p:cNvPr id="321" name="Shape 321"/>
        <p:cNvGrpSpPr/>
        <p:nvPr/>
      </p:nvGrpSpPr>
      <p:grpSpPr>
        <a:xfrm>
          <a:off x="0" y="0"/>
          <a:ext cx="0" cy="0"/>
          <a:chOff x="0" y="0"/>
          <a:chExt cx="0" cy="0"/>
        </a:xfrm>
      </p:grpSpPr>
      <p:sp>
        <p:nvSpPr>
          <p:cNvPr id="322" name="Google Shape;322;p52"/>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2"/>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24" name="Google Shape;324;p52"/>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Key point - Dark #02 Purple">
  <p:cSld name="MAIN_POINT_2">
    <p:spTree>
      <p:nvGrpSpPr>
        <p:cNvPr id="325" name="Shape 325"/>
        <p:cNvGrpSpPr/>
        <p:nvPr/>
      </p:nvGrpSpPr>
      <p:grpSpPr>
        <a:xfrm>
          <a:off x="0" y="0"/>
          <a:ext cx="0" cy="0"/>
          <a:chOff x="0" y="0"/>
          <a:chExt cx="0" cy="0"/>
        </a:xfrm>
      </p:grpSpPr>
      <p:sp>
        <p:nvSpPr>
          <p:cNvPr id="326" name="Google Shape;326;p53"/>
          <p:cNvSpPr txBox="1"/>
          <p:nvPr>
            <p:ph type="title"/>
          </p:nvPr>
        </p:nvSpPr>
        <p:spPr>
          <a:xfrm>
            <a:off x="490250" y="488250"/>
            <a:ext cx="8073900" cy="4090800"/>
          </a:xfrm>
          <a:prstGeom prst="rect">
            <a:avLst/>
          </a:prstGeom>
        </p:spPr>
        <p:txBody>
          <a:bodyPr anchorCtr="0" anchor="ctr" bIns="91425" lIns="91425" spcFirstLastPara="1" rIns="91425" wrap="square" tIns="91425"/>
          <a:lstStyle>
            <a:lvl1pPr lvl="0" rtl="0" algn="ctr">
              <a:spcBef>
                <a:spcPts val="0"/>
              </a:spcBef>
              <a:spcAft>
                <a:spcPts val="0"/>
              </a:spcAft>
              <a:buSzPts val="4800"/>
              <a:buNone/>
              <a:defRPr b="1" sz="4800"/>
            </a:lvl1pPr>
            <a:lvl2pPr lvl="1" rtl="0">
              <a:spcBef>
                <a:spcPts val="800"/>
              </a:spcBef>
              <a:spcAft>
                <a:spcPts val="0"/>
              </a:spcAft>
              <a:buSzPts val="6000"/>
              <a:buNone/>
              <a:defRPr sz="6000"/>
            </a:lvl2pPr>
            <a:lvl3pPr lvl="2" rtl="0">
              <a:spcBef>
                <a:spcPts val="800"/>
              </a:spcBef>
              <a:spcAft>
                <a:spcPts val="0"/>
              </a:spcAft>
              <a:buSzPts val="6000"/>
              <a:buNone/>
              <a:defRPr sz="6000"/>
            </a:lvl3pPr>
            <a:lvl4pPr lvl="3" rtl="0">
              <a:spcBef>
                <a:spcPts val="800"/>
              </a:spcBef>
              <a:spcAft>
                <a:spcPts val="0"/>
              </a:spcAft>
              <a:buSzPts val="6000"/>
              <a:buNone/>
              <a:defRPr sz="6000"/>
            </a:lvl4pPr>
            <a:lvl5pPr lvl="4" rtl="0">
              <a:spcBef>
                <a:spcPts val="800"/>
              </a:spcBef>
              <a:spcAft>
                <a:spcPts val="0"/>
              </a:spcAft>
              <a:buSzPts val="6000"/>
              <a:buNone/>
              <a:defRPr sz="6000"/>
            </a:lvl5pPr>
            <a:lvl6pPr lvl="5" rtl="0">
              <a:spcBef>
                <a:spcPts val="800"/>
              </a:spcBef>
              <a:spcAft>
                <a:spcPts val="0"/>
              </a:spcAft>
              <a:buSzPts val="6000"/>
              <a:buNone/>
              <a:defRPr sz="6000"/>
            </a:lvl6pPr>
            <a:lvl7pPr lvl="6" rtl="0">
              <a:spcBef>
                <a:spcPts val="800"/>
              </a:spcBef>
              <a:spcAft>
                <a:spcPts val="0"/>
              </a:spcAft>
              <a:buSzPts val="6000"/>
              <a:buNone/>
              <a:defRPr sz="6000"/>
            </a:lvl7pPr>
            <a:lvl8pPr lvl="7" rtl="0">
              <a:spcBef>
                <a:spcPts val="800"/>
              </a:spcBef>
              <a:spcAft>
                <a:spcPts val="0"/>
              </a:spcAft>
              <a:buSzPts val="6000"/>
              <a:buNone/>
              <a:defRPr sz="6000"/>
            </a:lvl8pPr>
            <a:lvl9pPr lvl="8" rtl="0">
              <a:spcBef>
                <a:spcPts val="800"/>
              </a:spcBef>
              <a:spcAft>
                <a:spcPts val="800"/>
              </a:spcAft>
              <a:buSzPts val="6000"/>
              <a:buNone/>
              <a:defRPr sz="6000"/>
            </a:lvl9pPr>
          </a:lstStyle>
          <a:p/>
        </p:txBody>
      </p:sp>
      <p:sp>
        <p:nvSpPr>
          <p:cNvPr id="327" name="Google Shape;327;p53"/>
          <p:cNvSpPr/>
          <p:nvPr/>
        </p:nvSpPr>
        <p:spPr>
          <a:xfrm>
            <a:off x="8610600" y="4829175"/>
            <a:ext cx="419100" cy="219000"/>
          </a:xfrm>
          <a:prstGeom prst="rect">
            <a:avLst/>
          </a:prstGeom>
          <a:solidFill>
            <a:srgbClr val="B62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 Title only 1">
  <p:cSld name="TITLE_ONLY_1_2">
    <p:spTree>
      <p:nvGrpSpPr>
        <p:cNvPr id="328" name="Shape 328"/>
        <p:cNvGrpSpPr/>
        <p:nvPr/>
      </p:nvGrpSpPr>
      <p:grpSpPr>
        <a:xfrm>
          <a:off x="0" y="0"/>
          <a:ext cx="0" cy="0"/>
          <a:chOff x="0" y="0"/>
          <a:chExt cx="0" cy="0"/>
        </a:xfrm>
      </p:grpSpPr>
      <p:sp>
        <p:nvSpPr>
          <p:cNvPr id="329" name="Google Shape;329;p54"/>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4"/>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331" name="Google Shape;331;p54"/>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332" name="Google Shape;332;p54"/>
          <p:cNvSpPr txBox="1"/>
          <p:nvPr>
            <p:ph idx="1" type="subTitle"/>
          </p:nvPr>
        </p:nvSpPr>
        <p:spPr>
          <a:xfrm>
            <a:off x="234450" y="1879900"/>
            <a:ext cx="2236800" cy="10947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slide #04 Green">
  <p:cSld name="TITLE_1_1_1_2">
    <p:spTree>
      <p:nvGrpSpPr>
        <p:cNvPr id="333" name="Shape 333"/>
        <p:cNvGrpSpPr/>
        <p:nvPr/>
      </p:nvGrpSpPr>
      <p:grpSpPr>
        <a:xfrm>
          <a:off x="0" y="0"/>
          <a:ext cx="0" cy="0"/>
          <a:chOff x="0" y="0"/>
          <a:chExt cx="0" cy="0"/>
        </a:xfrm>
      </p:grpSpPr>
      <p:sp>
        <p:nvSpPr>
          <p:cNvPr id="334" name="Google Shape;334;p55"/>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5"/>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5"/>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None/>
              <a:defRPr sz="4800"/>
            </a:lvl2pPr>
            <a:lvl3pPr lvl="2" rtl="0">
              <a:spcBef>
                <a:spcPts val="800"/>
              </a:spcBef>
              <a:spcAft>
                <a:spcPts val="0"/>
              </a:spcAft>
              <a:buSzPts val="4800"/>
              <a:buNone/>
              <a:defRPr sz="4800"/>
            </a:lvl3pPr>
            <a:lvl4pPr lvl="3" rtl="0">
              <a:spcBef>
                <a:spcPts val="800"/>
              </a:spcBef>
              <a:spcAft>
                <a:spcPts val="0"/>
              </a:spcAft>
              <a:buSzPts val="4800"/>
              <a:buNone/>
              <a:defRPr sz="4800"/>
            </a:lvl4pPr>
            <a:lvl5pPr lvl="4" rtl="0">
              <a:spcBef>
                <a:spcPts val="800"/>
              </a:spcBef>
              <a:spcAft>
                <a:spcPts val="0"/>
              </a:spcAft>
              <a:buSzPts val="4800"/>
              <a:buNone/>
              <a:defRPr sz="4800"/>
            </a:lvl5pPr>
            <a:lvl6pPr lvl="5" rtl="0">
              <a:spcBef>
                <a:spcPts val="800"/>
              </a:spcBef>
              <a:spcAft>
                <a:spcPts val="0"/>
              </a:spcAft>
              <a:buSzPts val="4800"/>
              <a:buNone/>
              <a:defRPr sz="4800"/>
            </a:lvl6pPr>
            <a:lvl7pPr lvl="6" rtl="0">
              <a:spcBef>
                <a:spcPts val="800"/>
              </a:spcBef>
              <a:spcAft>
                <a:spcPts val="0"/>
              </a:spcAft>
              <a:buSzPts val="4800"/>
              <a:buNone/>
              <a:defRPr sz="4800"/>
            </a:lvl7pPr>
            <a:lvl8pPr lvl="7" rtl="0">
              <a:spcBef>
                <a:spcPts val="800"/>
              </a:spcBef>
              <a:spcAft>
                <a:spcPts val="0"/>
              </a:spcAft>
              <a:buSzPts val="4800"/>
              <a:buNone/>
              <a:defRPr sz="4800"/>
            </a:lvl8pPr>
            <a:lvl9pPr lvl="8" rtl="0">
              <a:spcBef>
                <a:spcPts val="800"/>
              </a:spcBef>
              <a:spcAft>
                <a:spcPts val="800"/>
              </a:spcAft>
              <a:buSzPts val="4800"/>
              <a:buNone/>
              <a:defRPr sz="4800"/>
            </a:lvl9pPr>
          </a:lstStyle>
          <a:p/>
        </p:txBody>
      </p:sp>
      <p:sp>
        <p:nvSpPr>
          <p:cNvPr id="337" name="Google Shape;337;p55"/>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None/>
              <a:defRPr b="1">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id="338" name="Google Shape;338;p55"/>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1 1">
  <p:cSld name="TITLE_1_1_1_1_3">
    <p:spTree>
      <p:nvGrpSpPr>
        <p:cNvPr id="339" name="Shape 339"/>
        <p:cNvGrpSpPr/>
        <p:nvPr/>
      </p:nvGrpSpPr>
      <p:grpSpPr>
        <a:xfrm>
          <a:off x="0" y="0"/>
          <a:ext cx="0" cy="0"/>
          <a:chOff x="0" y="0"/>
          <a:chExt cx="0" cy="0"/>
        </a:xfrm>
      </p:grpSpPr>
      <p:sp>
        <p:nvSpPr>
          <p:cNvPr id="340" name="Google Shape;340;p56"/>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6"/>
          <p:cNvSpPr txBox="1"/>
          <p:nvPr>
            <p:ph type="title"/>
          </p:nvPr>
        </p:nvSpPr>
        <p:spPr>
          <a:xfrm>
            <a:off x="234450" y="0"/>
            <a:ext cx="8909700" cy="654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342" name="Google Shape;342;p56"/>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Key point - Dark #03 Yellow">
  <p:cSld name="MAIN_POINT_2_1">
    <p:spTree>
      <p:nvGrpSpPr>
        <p:cNvPr id="343" name="Shape 343"/>
        <p:cNvGrpSpPr/>
        <p:nvPr/>
      </p:nvGrpSpPr>
      <p:grpSpPr>
        <a:xfrm>
          <a:off x="0" y="0"/>
          <a:ext cx="0" cy="0"/>
          <a:chOff x="0" y="0"/>
          <a:chExt cx="0" cy="0"/>
        </a:xfrm>
      </p:grpSpPr>
      <p:sp>
        <p:nvSpPr>
          <p:cNvPr id="344" name="Google Shape;344;p57"/>
          <p:cNvSpPr txBox="1"/>
          <p:nvPr>
            <p:ph type="title"/>
          </p:nvPr>
        </p:nvSpPr>
        <p:spPr>
          <a:xfrm>
            <a:off x="490250" y="488250"/>
            <a:ext cx="8073900" cy="4090800"/>
          </a:xfrm>
          <a:prstGeom prst="rect">
            <a:avLst/>
          </a:prstGeom>
        </p:spPr>
        <p:txBody>
          <a:bodyPr anchorCtr="0" anchor="ctr" bIns="91425" lIns="91425" spcFirstLastPara="1" rIns="91425" wrap="square" tIns="91425"/>
          <a:lstStyle>
            <a:lvl1pPr lvl="0" rtl="0" algn="ctr">
              <a:spcBef>
                <a:spcPts val="0"/>
              </a:spcBef>
              <a:spcAft>
                <a:spcPts val="0"/>
              </a:spcAft>
              <a:buSzPts val="4800"/>
              <a:buNone/>
              <a:defRPr b="1" sz="4800"/>
            </a:lvl1pPr>
            <a:lvl2pPr lvl="1" rtl="0">
              <a:spcBef>
                <a:spcPts val="800"/>
              </a:spcBef>
              <a:spcAft>
                <a:spcPts val="0"/>
              </a:spcAft>
              <a:buSzPts val="6000"/>
              <a:buNone/>
              <a:defRPr sz="6000"/>
            </a:lvl2pPr>
            <a:lvl3pPr lvl="2" rtl="0">
              <a:spcBef>
                <a:spcPts val="800"/>
              </a:spcBef>
              <a:spcAft>
                <a:spcPts val="0"/>
              </a:spcAft>
              <a:buSzPts val="6000"/>
              <a:buNone/>
              <a:defRPr sz="6000"/>
            </a:lvl3pPr>
            <a:lvl4pPr lvl="3" rtl="0">
              <a:spcBef>
                <a:spcPts val="800"/>
              </a:spcBef>
              <a:spcAft>
                <a:spcPts val="0"/>
              </a:spcAft>
              <a:buSzPts val="6000"/>
              <a:buNone/>
              <a:defRPr sz="6000"/>
            </a:lvl4pPr>
            <a:lvl5pPr lvl="4" rtl="0">
              <a:spcBef>
                <a:spcPts val="800"/>
              </a:spcBef>
              <a:spcAft>
                <a:spcPts val="0"/>
              </a:spcAft>
              <a:buSzPts val="6000"/>
              <a:buNone/>
              <a:defRPr sz="6000"/>
            </a:lvl5pPr>
            <a:lvl6pPr lvl="5" rtl="0">
              <a:spcBef>
                <a:spcPts val="800"/>
              </a:spcBef>
              <a:spcAft>
                <a:spcPts val="0"/>
              </a:spcAft>
              <a:buSzPts val="6000"/>
              <a:buNone/>
              <a:defRPr sz="6000"/>
            </a:lvl6pPr>
            <a:lvl7pPr lvl="6" rtl="0">
              <a:spcBef>
                <a:spcPts val="800"/>
              </a:spcBef>
              <a:spcAft>
                <a:spcPts val="0"/>
              </a:spcAft>
              <a:buSzPts val="6000"/>
              <a:buNone/>
              <a:defRPr sz="6000"/>
            </a:lvl7pPr>
            <a:lvl8pPr lvl="7" rtl="0">
              <a:spcBef>
                <a:spcPts val="800"/>
              </a:spcBef>
              <a:spcAft>
                <a:spcPts val="0"/>
              </a:spcAft>
              <a:buSzPts val="6000"/>
              <a:buNone/>
              <a:defRPr sz="6000"/>
            </a:lvl8pPr>
            <a:lvl9pPr lvl="8" rtl="0">
              <a:spcBef>
                <a:spcPts val="800"/>
              </a:spcBef>
              <a:spcAft>
                <a:spcPts val="800"/>
              </a:spcAft>
              <a:buSzPts val="6000"/>
              <a:buNone/>
              <a:defRPr sz="6000"/>
            </a:lvl9pPr>
          </a:lstStyle>
          <a:p/>
        </p:txBody>
      </p:sp>
      <p:sp>
        <p:nvSpPr>
          <p:cNvPr id="345" name="Google Shape;345;p57"/>
          <p:cNvSpPr/>
          <p:nvPr/>
        </p:nvSpPr>
        <p:spPr>
          <a:xfrm>
            <a:off x="8610600" y="4829175"/>
            <a:ext cx="419100" cy="219000"/>
          </a:xfrm>
          <a:prstGeom prst="rect">
            <a:avLst/>
          </a:prstGeom>
          <a:solidFill>
            <a:srgbClr val="FFBC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57"/>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slide #06 Charcoal">
  <p:cSld name="TITLE_1_1_1_1_1_2">
    <p:spTree>
      <p:nvGrpSpPr>
        <p:cNvPr id="347" name="Shape 347"/>
        <p:cNvGrpSpPr/>
        <p:nvPr/>
      </p:nvGrpSpPr>
      <p:grpSpPr>
        <a:xfrm>
          <a:off x="0" y="0"/>
          <a:ext cx="0" cy="0"/>
          <a:chOff x="0" y="0"/>
          <a:chExt cx="0" cy="0"/>
        </a:xfrm>
      </p:grpSpPr>
      <p:sp>
        <p:nvSpPr>
          <p:cNvPr id="348" name="Google Shape;348;p58"/>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8"/>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8"/>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None/>
              <a:defRPr sz="4800"/>
            </a:lvl2pPr>
            <a:lvl3pPr lvl="2" rtl="0">
              <a:spcBef>
                <a:spcPts val="800"/>
              </a:spcBef>
              <a:spcAft>
                <a:spcPts val="0"/>
              </a:spcAft>
              <a:buSzPts val="4800"/>
              <a:buNone/>
              <a:defRPr sz="4800"/>
            </a:lvl3pPr>
            <a:lvl4pPr lvl="3" rtl="0">
              <a:spcBef>
                <a:spcPts val="800"/>
              </a:spcBef>
              <a:spcAft>
                <a:spcPts val="0"/>
              </a:spcAft>
              <a:buSzPts val="4800"/>
              <a:buNone/>
              <a:defRPr sz="4800"/>
            </a:lvl4pPr>
            <a:lvl5pPr lvl="4" rtl="0">
              <a:spcBef>
                <a:spcPts val="800"/>
              </a:spcBef>
              <a:spcAft>
                <a:spcPts val="0"/>
              </a:spcAft>
              <a:buSzPts val="4800"/>
              <a:buNone/>
              <a:defRPr sz="4800"/>
            </a:lvl5pPr>
            <a:lvl6pPr lvl="5" rtl="0">
              <a:spcBef>
                <a:spcPts val="800"/>
              </a:spcBef>
              <a:spcAft>
                <a:spcPts val="0"/>
              </a:spcAft>
              <a:buSzPts val="4800"/>
              <a:buNone/>
              <a:defRPr sz="4800"/>
            </a:lvl6pPr>
            <a:lvl7pPr lvl="6" rtl="0">
              <a:spcBef>
                <a:spcPts val="800"/>
              </a:spcBef>
              <a:spcAft>
                <a:spcPts val="0"/>
              </a:spcAft>
              <a:buSzPts val="4800"/>
              <a:buNone/>
              <a:defRPr sz="4800"/>
            </a:lvl7pPr>
            <a:lvl8pPr lvl="7" rtl="0">
              <a:spcBef>
                <a:spcPts val="800"/>
              </a:spcBef>
              <a:spcAft>
                <a:spcPts val="0"/>
              </a:spcAft>
              <a:buSzPts val="4800"/>
              <a:buNone/>
              <a:defRPr sz="4800"/>
            </a:lvl8pPr>
            <a:lvl9pPr lvl="8" rtl="0">
              <a:spcBef>
                <a:spcPts val="800"/>
              </a:spcBef>
              <a:spcAft>
                <a:spcPts val="800"/>
              </a:spcAft>
              <a:buSzPts val="4800"/>
              <a:buNone/>
              <a:defRPr sz="4800"/>
            </a:lvl9pPr>
          </a:lstStyle>
          <a:p/>
        </p:txBody>
      </p:sp>
      <p:sp>
        <p:nvSpPr>
          <p:cNvPr id="351" name="Google Shape;351;p58"/>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None/>
              <a:defRPr b="1">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id="352" name="Google Shape;352;p58"/>
          <p:cNvPicPr preferRelativeResize="0"/>
          <p:nvPr/>
        </p:nvPicPr>
        <p:blipFill>
          <a:blip r:embed="rId2">
            <a:alphaModFix amt="83000"/>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slide #05 Orange">
  <p:cSld name="TITLE_1_1_1_1_4">
    <p:spTree>
      <p:nvGrpSpPr>
        <p:cNvPr id="353" name="Shape 353"/>
        <p:cNvGrpSpPr/>
        <p:nvPr/>
      </p:nvGrpSpPr>
      <p:grpSpPr>
        <a:xfrm>
          <a:off x="0" y="0"/>
          <a:ext cx="0" cy="0"/>
          <a:chOff x="0" y="0"/>
          <a:chExt cx="0" cy="0"/>
        </a:xfrm>
      </p:grpSpPr>
      <p:sp>
        <p:nvSpPr>
          <p:cNvPr id="354" name="Google Shape;354;p59"/>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9"/>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9"/>
          <p:cNvSpPr txBox="1"/>
          <p:nvPr>
            <p:ph type="ctrTitle"/>
          </p:nvPr>
        </p:nvSpPr>
        <p:spPr>
          <a:xfrm>
            <a:off x="390525" y="1819275"/>
            <a:ext cx="8222100" cy="933600"/>
          </a:xfrm>
          <a:prstGeom prst="rect">
            <a:avLst/>
          </a:prstGeom>
        </p:spPr>
        <p:txBody>
          <a:bodyPr anchorCtr="0" anchor="t" bIns="91425" lIns="91425" spcFirstLastPara="1" rIns="91425" wrap="square" tIns="91425"/>
          <a:lstStyle>
            <a:lvl1pPr lvl="0" rtl="0">
              <a:spcBef>
                <a:spcPts val="0"/>
              </a:spcBef>
              <a:spcAft>
                <a:spcPts val="0"/>
              </a:spcAft>
              <a:buSzPts val="4800"/>
              <a:buNone/>
              <a:defRPr b="1" sz="4800"/>
            </a:lvl1pPr>
            <a:lvl2pPr lvl="1" rtl="0">
              <a:spcBef>
                <a:spcPts val="800"/>
              </a:spcBef>
              <a:spcAft>
                <a:spcPts val="0"/>
              </a:spcAft>
              <a:buSzPts val="4800"/>
              <a:buNone/>
              <a:defRPr sz="4800"/>
            </a:lvl2pPr>
            <a:lvl3pPr lvl="2" rtl="0">
              <a:spcBef>
                <a:spcPts val="800"/>
              </a:spcBef>
              <a:spcAft>
                <a:spcPts val="0"/>
              </a:spcAft>
              <a:buSzPts val="4800"/>
              <a:buNone/>
              <a:defRPr sz="4800"/>
            </a:lvl3pPr>
            <a:lvl4pPr lvl="3" rtl="0">
              <a:spcBef>
                <a:spcPts val="800"/>
              </a:spcBef>
              <a:spcAft>
                <a:spcPts val="0"/>
              </a:spcAft>
              <a:buSzPts val="4800"/>
              <a:buNone/>
              <a:defRPr sz="4800"/>
            </a:lvl4pPr>
            <a:lvl5pPr lvl="4" rtl="0">
              <a:spcBef>
                <a:spcPts val="800"/>
              </a:spcBef>
              <a:spcAft>
                <a:spcPts val="0"/>
              </a:spcAft>
              <a:buSzPts val="4800"/>
              <a:buNone/>
              <a:defRPr sz="4800"/>
            </a:lvl5pPr>
            <a:lvl6pPr lvl="5" rtl="0">
              <a:spcBef>
                <a:spcPts val="800"/>
              </a:spcBef>
              <a:spcAft>
                <a:spcPts val="0"/>
              </a:spcAft>
              <a:buSzPts val="4800"/>
              <a:buNone/>
              <a:defRPr sz="4800"/>
            </a:lvl6pPr>
            <a:lvl7pPr lvl="6" rtl="0">
              <a:spcBef>
                <a:spcPts val="800"/>
              </a:spcBef>
              <a:spcAft>
                <a:spcPts val="0"/>
              </a:spcAft>
              <a:buSzPts val="4800"/>
              <a:buNone/>
              <a:defRPr sz="4800"/>
            </a:lvl7pPr>
            <a:lvl8pPr lvl="7" rtl="0">
              <a:spcBef>
                <a:spcPts val="800"/>
              </a:spcBef>
              <a:spcAft>
                <a:spcPts val="0"/>
              </a:spcAft>
              <a:buSzPts val="4800"/>
              <a:buNone/>
              <a:defRPr sz="4800"/>
            </a:lvl8pPr>
            <a:lvl9pPr lvl="8" rtl="0">
              <a:spcBef>
                <a:spcPts val="800"/>
              </a:spcBef>
              <a:spcAft>
                <a:spcPts val="800"/>
              </a:spcAft>
              <a:buSzPts val="4800"/>
              <a:buNone/>
              <a:defRPr sz="4800"/>
            </a:lvl9pPr>
          </a:lstStyle>
          <a:p/>
        </p:txBody>
      </p:sp>
      <p:sp>
        <p:nvSpPr>
          <p:cNvPr id="357" name="Google Shape;357;p59"/>
          <p:cNvSpPr txBox="1"/>
          <p:nvPr>
            <p:ph idx="1" type="subTitle"/>
          </p:nvPr>
        </p:nvSpPr>
        <p:spPr>
          <a:xfrm>
            <a:off x="390525" y="2676680"/>
            <a:ext cx="8222100" cy="432900"/>
          </a:xfrm>
          <a:prstGeom prst="rect">
            <a:avLst/>
          </a:prstGeom>
        </p:spPr>
        <p:txBody>
          <a:bodyPr anchorCtr="0" anchor="ctr" bIns="91425" lIns="91425" spcFirstLastPara="1" rIns="91425" wrap="square" tIns="91425"/>
          <a:lstStyle>
            <a:lvl1pPr lvl="0" rtl="0">
              <a:lnSpc>
                <a:spcPct val="100000"/>
              </a:lnSpc>
              <a:spcBef>
                <a:spcPts val="0"/>
              </a:spcBef>
              <a:spcAft>
                <a:spcPts val="0"/>
              </a:spcAft>
              <a:buClr>
                <a:schemeClr val="lt1"/>
              </a:buClr>
              <a:buSzPts val="1400"/>
              <a:buNone/>
              <a:defRPr b="1">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id="358" name="Google Shape;358;p59"/>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 Key point - Dark #04 Green">
  <p:cSld name="MAIN_POINT_2_1_1">
    <p:spTree>
      <p:nvGrpSpPr>
        <p:cNvPr id="359" name="Shape 359"/>
        <p:cNvGrpSpPr/>
        <p:nvPr/>
      </p:nvGrpSpPr>
      <p:grpSpPr>
        <a:xfrm>
          <a:off x="0" y="0"/>
          <a:ext cx="0" cy="0"/>
          <a:chOff x="0" y="0"/>
          <a:chExt cx="0" cy="0"/>
        </a:xfrm>
      </p:grpSpPr>
      <p:sp>
        <p:nvSpPr>
          <p:cNvPr id="360" name="Google Shape;360;p60"/>
          <p:cNvSpPr txBox="1"/>
          <p:nvPr>
            <p:ph type="title"/>
          </p:nvPr>
        </p:nvSpPr>
        <p:spPr>
          <a:xfrm>
            <a:off x="490250" y="488250"/>
            <a:ext cx="8073900" cy="4090800"/>
          </a:xfrm>
          <a:prstGeom prst="rect">
            <a:avLst/>
          </a:prstGeom>
        </p:spPr>
        <p:txBody>
          <a:bodyPr anchorCtr="0" anchor="ctr" bIns="91425" lIns="91425" spcFirstLastPara="1" rIns="91425" wrap="square" tIns="91425"/>
          <a:lstStyle>
            <a:lvl1pPr lvl="0" rtl="0" algn="ctr">
              <a:spcBef>
                <a:spcPts val="0"/>
              </a:spcBef>
              <a:spcAft>
                <a:spcPts val="0"/>
              </a:spcAft>
              <a:buSzPts val="4800"/>
              <a:buNone/>
              <a:defRPr b="1" sz="4800"/>
            </a:lvl1pPr>
            <a:lvl2pPr lvl="1" rtl="0">
              <a:spcBef>
                <a:spcPts val="800"/>
              </a:spcBef>
              <a:spcAft>
                <a:spcPts val="0"/>
              </a:spcAft>
              <a:buSzPts val="6000"/>
              <a:buNone/>
              <a:defRPr sz="6000"/>
            </a:lvl2pPr>
            <a:lvl3pPr lvl="2" rtl="0">
              <a:spcBef>
                <a:spcPts val="800"/>
              </a:spcBef>
              <a:spcAft>
                <a:spcPts val="0"/>
              </a:spcAft>
              <a:buSzPts val="6000"/>
              <a:buNone/>
              <a:defRPr sz="6000"/>
            </a:lvl3pPr>
            <a:lvl4pPr lvl="3" rtl="0">
              <a:spcBef>
                <a:spcPts val="800"/>
              </a:spcBef>
              <a:spcAft>
                <a:spcPts val="0"/>
              </a:spcAft>
              <a:buSzPts val="6000"/>
              <a:buNone/>
              <a:defRPr sz="6000"/>
            </a:lvl4pPr>
            <a:lvl5pPr lvl="4" rtl="0">
              <a:spcBef>
                <a:spcPts val="800"/>
              </a:spcBef>
              <a:spcAft>
                <a:spcPts val="0"/>
              </a:spcAft>
              <a:buSzPts val="6000"/>
              <a:buNone/>
              <a:defRPr sz="6000"/>
            </a:lvl5pPr>
            <a:lvl6pPr lvl="5" rtl="0">
              <a:spcBef>
                <a:spcPts val="800"/>
              </a:spcBef>
              <a:spcAft>
                <a:spcPts val="0"/>
              </a:spcAft>
              <a:buSzPts val="6000"/>
              <a:buNone/>
              <a:defRPr sz="6000"/>
            </a:lvl6pPr>
            <a:lvl7pPr lvl="6" rtl="0">
              <a:spcBef>
                <a:spcPts val="800"/>
              </a:spcBef>
              <a:spcAft>
                <a:spcPts val="0"/>
              </a:spcAft>
              <a:buSzPts val="6000"/>
              <a:buNone/>
              <a:defRPr sz="6000"/>
            </a:lvl7pPr>
            <a:lvl8pPr lvl="7" rtl="0">
              <a:spcBef>
                <a:spcPts val="800"/>
              </a:spcBef>
              <a:spcAft>
                <a:spcPts val="0"/>
              </a:spcAft>
              <a:buSzPts val="6000"/>
              <a:buNone/>
              <a:defRPr sz="6000"/>
            </a:lvl8pPr>
            <a:lvl9pPr lvl="8" rtl="0">
              <a:spcBef>
                <a:spcPts val="800"/>
              </a:spcBef>
              <a:spcAft>
                <a:spcPts val="800"/>
              </a:spcAft>
              <a:buSzPts val="6000"/>
              <a:buNone/>
              <a:defRPr sz="6000"/>
            </a:lvl9pPr>
          </a:lstStyle>
          <a:p/>
        </p:txBody>
      </p:sp>
      <p:sp>
        <p:nvSpPr>
          <p:cNvPr id="361" name="Google Shape;361;p60"/>
          <p:cNvSpPr/>
          <p:nvPr/>
        </p:nvSpPr>
        <p:spPr>
          <a:xfrm>
            <a:off x="8610600" y="4829175"/>
            <a:ext cx="419100" cy="219000"/>
          </a:xfrm>
          <a:prstGeom prst="rect">
            <a:avLst/>
          </a:prstGeom>
          <a:solidFill>
            <a:srgbClr val="00CA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60"/>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itle and body normal #04 Green">
  <p:cSld name="TITLE_ONLY_1_1_1">
    <p:spTree>
      <p:nvGrpSpPr>
        <p:cNvPr id="363" name="Shape 363"/>
        <p:cNvGrpSpPr/>
        <p:nvPr/>
      </p:nvGrpSpPr>
      <p:grpSpPr>
        <a:xfrm>
          <a:off x="0" y="0"/>
          <a:ext cx="0" cy="0"/>
          <a:chOff x="0" y="0"/>
          <a:chExt cx="0" cy="0"/>
        </a:xfrm>
      </p:grpSpPr>
      <p:sp>
        <p:nvSpPr>
          <p:cNvPr id="364" name="Google Shape;364;p61"/>
          <p:cNvSpPr/>
          <p:nvPr/>
        </p:nvSpPr>
        <p:spPr>
          <a:xfrm flipH="1" rot="10800000">
            <a:off x="0" y="656400"/>
            <a:ext cx="9144000" cy="448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1"/>
          <p:cNvSpPr/>
          <p:nvPr/>
        </p:nvSpPr>
        <p:spPr>
          <a:xfrm>
            <a:off x="0" y="6190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1"/>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b="1" sz="1800"/>
            </a:lvl1pPr>
            <a:lvl2pPr lvl="1" rtl="0">
              <a:spcBef>
                <a:spcPts val="800"/>
              </a:spcBef>
              <a:spcAft>
                <a:spcPts val="0"/>
              </a:spcAft>
              <a:buSzPts val="1800"/>
              <a:buNone/>
              <a:defRPr sz="1800"/>
            </a:lvl2pPr>
            <a:lvl3pPr lvl="2" rtl="0">
              <a:spcBef>
                <a:spcPts val="800"/>
              </a:spcBef>
              <a:spcAft>
                <a:spcPts val="0"/>
              </a:spcAft>
              <a:buSzPts val="1800"/>
              <a:buNone/>
              <a:defRPr sz="1800"/>
            </a:lvl3pPr>
            <a:lvl4pPr lvl="3" rtl="0">
              <a:spcBef>
                <a:spcPts val="800"/>
              </a:spcBef>
              <a:spcAft>
                <a:spcPts val="0"/>
              </a:spcAft>
              <a:buSzPts val="1800"/>
              <a:buNone/>
              <a:defRPr sz="1800"/>
            </a:lvl4pPr>
            <a:lvl5pPr lvl="4" rtl="0">
              <a:spcBef>
                <a:spcPts val="800"/>
              </a:spcBef>
              <a:spcAft>
                <a:spcPts val="0"/>
              </a:spcAft>
              <a:buSzPts val="1800"/>
              <a:buNone/>
              <a:defRPr sz="1800"/>
            </a:lvl5pPr>
            <a:lvl6pPr lvl="5" rtl="0">
              <a:spcBef>
                <a:spcPts val="800"/>
              </a:spcBef>
              <a:spcAft>
                <a:spcPts val="0"/>
              </a:spcAft>
              <a:buSzPts val="1800"/>
              <a:buNone/>
              <a:defRPr sz="1800"/>
            </a:lvl6pPr>
            <a:lvl7pPr lvl="6" rtl="0">
              <a:spcBef>
                <a:spcPts val="800"/>
              </a:spcBef>
              <a:spcAft>
                <a:spcPts val="0"/>
              </a:spcAft>
              <a:buSzPts val="1800"/>
              <a:buNone/>
              <a:defRPr sz="1800"/>
            </a:lvl7pPr>
            <a:lvl8pPr lvl="7" rtl="0">
              <a:spcBef>
                <a:spcPts val="800"/>
              </a:spcBef>
              <a:spcAft>
                <a:spcPts val="0"/>
              </a:spcAft>
              <a:buSzPts val="1800"/>
              <a:buNone/>
              <a:defRPr sz="1800"/>
            </a:lvl8pPr>
            <a:lvl9pPr lvl="8" rtl="0">
              <a:spcBef>
                <a:spcPts val="800"/>
              </a:spcBef>
              <a:spcAft>
                <a:spcPts val="800"/>
              </a:spcAft>
              <a:buSzPts val="1800"/>
              <a:buNone/>
              <a:defRPr sz="1800"/>
            </a:lvl9pPr>
          </a:lstStyle>
          <a:p/>
        </p:txBody>
      </p:sp>
      <p:sp>
        <p:nvSpPr>
          <p:cNvPr id="367" name="Google Shape;367;p61"/>
          <p:cNvSpPr txBox="1"/>
          <p:nvPr>
            <p:ph idx="1" type="body"/>
          </p:nvPr>
        </p:nvSpPr>
        <p:spPr>
          <a:xfrm>
            <a:off x="471900" y="949150"/>
            <a:ext cx="8222100" cy="3680100"/>
          </a:xfrm>
          <a:prstGeom prst="rect">
            <a:avLst/>
          </a:prstGeom>
          <a:noFill/>
          <a:ln>
            <a:noFill/>
          </a:ln>
        </p:spPr>
        <p:txBody>
          <a:bodyPr anchorCtr="0" anchor="ctr" bIns="91425" lIns="91425" spcFirstLastPara="1" rIns="91425" wrap="square" tIns="91425"/>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68" name="Google Shape;368;p61"/>
          <p:cNvPicPr preferRelativeResize="0"/>
          <p:nvPr/>
        </p:nvPicPr>
        <p:blipFill>
          <a:blip r:embed="rId2">
            <a:alphaModFix/>
          </a:blip>
          <a:stretch>
            <a:fillRect/>
          </a:stretch>
        </p:blipFill>
        <p:spPr>
          <a:xfrm>
            <a:off x="8623414" y="4832754"/>
            <a:ext cx="388275" cy="16253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Quote">
  <p:cSld name="TITLE_1_1_1">
    <p:spTree>
      <p:nvGrpSpPr>
        <p:cNvPr id="54" name="Shape 54"/>
        <p:cNvGrpSpPr/>
        <p:nvPr/>
      </p:nvGrpSpPr>
      <p:grpSpPr>
        <a:xfrm>
          <a:off x="0" y="0"/>
          <a:ext cx="0" cy="0"/>
          <a:chOff x="0" y="0"/>
          <a:chExt cx="0" cy="0"/>
        </a:xfrm>
      </p:grpSpPr>
      <p:sp>
        <p:nvSpPr>
          <p:cNvPr id="55" name="Google Shape;55;p7"/>
          <p:cNvSpPr/>
          <p:nvPr/>
        </p:nvSpPr>
        <p:spPr>
          <a:xfrm>
            <a:off x="-7125" y="1271275"/>
            <a:ext cx="9151200" cy="3872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
          <p:cNvSpPr txBox="1"/>
          <p:nvPr>
            <p:ph idx="1" type="body"/>
          </p:nvPr>
        </p:nvSpPr>
        <p:spPr>
          <a:xfrm>
            <a:off x="1847275" y="1704600"/>
            <a:ext cx="5449500" cy="2714700"/>
          </a:xfrm>
          <a:prstGeom prst="rect">
            <a:avLst/>
          </a:prstGeom>
          <a:noFill/>
          <a:ln>
            <a:noFill/>
          </a:ln>
        </p:spPr>
        <p:txBody>
          <a:bodyPr anchorCtr="0" anchor="ctr" bIns="68575" lIns="68575" spcFirstLastPara="1" rIns="68575" wrap="square" tIns="68575"/>
          <a:lstStyle>
            <a:lvl1pPr indent="-381000" lvl="0" marL="457200" marR="0" rtl="0" algn="ctr">
              <a:lnSpc>
                <a:spcPct val="115000"/>
              </a:lnSpc>
              <a:spcBef>
                <a:spcPts val="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1pPr>
            <a:lvl2pPr indent="-381000" lvl="1" marL="9144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2pPr>
            <a:lvl3pPr indent="-381000" lvl="2" marL="13716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3pPr>
            <a:lvl4pPr indent="-381000" lvl="3" marL="18288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4pPr>
            <a:lvl5pPr indent="-381000" lvl="4" marL="22860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5pPr>
            <a:lvl6pPr indent="-381000" lvl="5" marL="27432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6pPr>
            <a:lvl7pPr indent="-381000" lvl="6" marL="32004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7pPr>
            <a:lvl8pPr indent="-381000" lvl="7" marL="3657600" marR="0" rtl="0" algn="ctr">
              <a:lnSpc>
                <a:spcPct val="115000"/>
              </a:lnSpc>
              <a:spcBef>
                <a:spcPts val="800"/>
              </a:spcBef>
              <a:spcAft>
                <a:spcPts val="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8pPr>
            <a:lvl9pPr indent="-381000" lvl="8" marL="4114800" marR="0" rtl="0" algn="ctr">
              <a:lnSpc>
                <a:spcPct val="115000"/>
              </a:lnSpc>
              <a:spcBef>
                <a:spcPts val="800"/>
              </a:spcBef>
              <a:spcAft>
                <a:spcPts val="800"/>
              </a:spcAft>
              <a:buClr>
                <a:schemeClr val="dk1"/>
              </a:buClr>
              <a:buSzPts val="2400"/>
              <a:buFont typeface="Nunito Sans"/>
              <a:buChar char="■"/>
              <a:defRPr b="0" i="1" sz="2400" u="none" cap="none" strike="noStrike">
                <a:solidFill>
                  <a:schemeClr val="dk1"/>
                </a:solidFill>
                <a:latin typeface="Nunito Sans"/>
                <a:ea typeface="Nunito Sans"/>
                <a:cs typeface="Nunito Sans"/>
                <a:sym typeface="Nunito Sans"/>
              </a:defRPr>
            </a:lvl9pPr>
          </a:lstStyle>
          <a:p/>
        </p:txBody>
      </p:sp>
      <p:sp>
        <p:nvSpPr>
          <p:cNvPr id="57" name="Google Shape;57;p7"/>
          <p:cNvSpPr txBox="1"/>
          <p:nvPr/>
        </p:nvSpPr>
        <p:spPr>
          <a:xfrm>
            <a:off x="3593400" y="0"/>
            <a:ext cx="1957200" cy="127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800"/>
              <a:buFont typeface="Arial"/>
              <a:buNone/>
            </a:pPr>
            <a:r>
              <a:rPr b="0" i="0" lang="en" sz="12800" u="none" cap="none" strike="noStrike">
                <a:solidFill>
                  <a:schemeClr val="dk1"/>
                </a:solidFill>
                <a:latin typeface="Nunito Sans"/>
                <a:ea typeface="Nunito Sans"/>
                <a:cs typeface="Nunito Sans"/>
                <a:sym typeface="Nunito Sans"/>
              </a:rPr>
              <a:t>“</a:t>
            </a:r>
            <a:endParaRPr b="0" i="0" sz="12800" u="none" cap="none" strike="noStrike">
              <a:solidFill>
                <a:schemeClr val="dk1"/>
              </a:solidFill>
              <a:latin typeface="Nunito Sans"/>
              <a:ea typeface="Nunito Sans"/>
              <a:cs typeface="Nunito Sans"/>
              <a:sym typeface="Nunito Sans"/>
            </a:endParaRPr>
          </a:p>
        </p:txBody>
      </p:sp>
      <p:pic>
        <p:nvPicPr>
          <p:cNvPr id="58" name="Google Shape;58;p7"/>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_1_1" showMasterSp="0" type="tx">
  <p:cSld name="TITLE_AND_BODY">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63"/>
          <p:cNvSpPr/>
          <p:nvPr/>
        </p:nvSpPr>
        <p:spPr>
          <a:xfrm>
            <a:off x="-75" y="0"/>
            <a:ext cx="9144000" cy="5143500"/>
          </a:xfrm>
          <a:prstGeom prst="rect">
            <a:avLst/>
          </a:prstGeom>
          <a:solidFill>
            <a:srgbClr val="000000">
              <a:alpha val="2549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3"/>
          <p:cNvSpPr txBox="1"/>
          <p:nvPr>
            <p:ph type="title"/>
          </p:nvPr>
        </p:nvSpPr>
        <p:spPr>
          <a:xfrm>
            <a:off x="-150" y="249"/>
            <a:ext cx="9144000" cy="5143500"/>
          </a:xfrm>
          <a:prstGeom prst="rect">
            <a:avLst/>
          </a:prstGeom>
          <a:noFill/>
          <a:ln>
            <a:noFill/>
          </a:ln>
        </p:spPr>
        <p:txBody>
          <a:bodyPr anchorCtr="0" anchor="ctr" bIns="91400" lIns="91400" spcFirstLastPara="1" rIns="91400" wrap="square" tIns="91400"/>
          <a:lstStyle>
            <a:lvl1pPr lvl="0" marR="0" rtl="0" algn="ctr">
              <a:lnSpc>
                <a:spcPct val="100000"/>
              </a:lnSpc>
              <a:spcBef>
                <a:spcPts val="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378" name="Google Shape;378;p63"/>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showMasterSp="0">
  <p:cSld name="TITLE_1_1_1_1">
    <p:spTree>
      <p:nvGrpSpPr>
        <p:cNvPr id="379" name="Shape 379"/>
        <p:cNvGrpSpPr/>
        <p:nvPr/>
      </p:nvGrpSpPr>
      <p:grpSpPr>
        <a:xfrm>
          <a:off x="0" y="0"/>
          <a:ext cx="0" cy="0"/>
          <a:chOff x="0" y="0"/>
          <a:chExt cx="0" cy="0"/>
        </a:xfrm>
      </p:grpSpPr>
      <p:sp>
        <p:nvSpPr>
          <p:cNvPr id="380" name="Google Shape;380;p64"/>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64"/>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382" name="Google Shape;382;p64"/>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showMasterSp="0">
  <p:cSld name="TITLE_1_1_1_1 2">
    <p:spTree>
      <p:nvGrpSpPr>
        <p:cNvPr id="383" name="Shape 383"/>
        <p:cNvGrpSpPr/>
        <p:nvPr/>
      </p:nvGrpSpPr>
      <p:grpSpPr>
        <a:xfrm>
          <a:off x="0" y="0"/>
          <a:ext cx="0" cy="0"/>
          <a:chOff x="0" y="0"/>
          <a:chExt cx="0" cy="0"/>
        </a:xfrm>
      </p:grpSpPr>
      <p:sp>
        <p:nvSpPr>
          <p:cNvPr id="384" name="Google Shape;384;p65"/>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65"/>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386" name="Google Shape;386;p65"/>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387" name="Google Shape;387;p65"/>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p:cSld name="TITLE_1_1_1_1 3">
    <p:spTree>
      <p:nvGrpSpPr>
        <p:cNvPr id="388" name="Shape 388"/>
        <p:cNvGrpSpPr/>
        <p:nvPr/>
      </p:nvGrpSpPr>
      <p:grpSpPr>
        <a:xfrm>
          <a:off x="0" y="0"/>
          <a:ext cx="0" cy="0"/>
          <a:chOff x="0" y="0"/>
          <a:chExt cx="0" cy="0"/>
        </a:xfrm>
      </p:grpSpPr>
      <p:sp>
        <p:nvSpPr>
          <p:cNvPr id="389" name="Google Shape;389;p66"/>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390" name="Google Shape;390;p66"/>
          <p:cNvSpPr txBox="1"/>
          <p:nvPr>
            <p:ph idx="12" type="sldNum"/>
          </p:nvPr>
        </p:nvSpPr>
        <p:spPr>
          <a:xfrm>
            <a:off x="4419600" y="4627562"/>
            <a:ext cx="2133600" cy="279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showMasterSp="0">
  <p:cSld name="TITLE_1">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67"/>
          <p:cNvSpPr/>
          <p:nvPr/>
        </p:nvSpPr>
        <p:spPr>
          <a:xfrm>
            <a:off x="-75" y="0"/>
            <a:ext cx="9144000" cy="5143500"/>
          </a:xfrm>
          <a:prstGeom prst="rect">
            <a:avLst/>
          </a:prstGeom>
          <a:solidFill>
            <a:srgbClr val="000000">
              <a:alpha val="2549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67"/>
          <p:cNvSpPr txBox="1"/>
          <p:nvPr>
            <p:ph type="title"/>
          </p:nvPr>
        </p:nvSpPr>
        <p:spPr>
          <a:xfrm>
            <a:off x="695750" y="0"/>
            <a:ext cx="7149300" cy="2777400"/>
          </a:xfrm>
          <a:prstGeom prst="rect">
            <a:avLst/>
          </a:prstGeom>
          <a:noFill/>
          <a:ln>
            <a:noFill/>
          </a:ln>
        </p:spPr>
        <p:txBody>
          <a:bodyPr anchorCtr="0" anchor="b" bIns="91400" lIns="91400" spcFirstLastPara="1" rIns="91400" wrap="square" tIns="91400"/>
          <a:lstStyle>
            <a:lvl1pPr lvl="0" marR="0" rtl="0" algn="l">
              <a:lnSpc>
                <a:spcPct val="100000"/>
              </a:lnSpc>
              <a:spcBef>
                <a:spcPts val="80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394" name="Google Shape;394;p67"/>
          <p:cNvSpPr/>
          <p:nvPr/>
        </p:nvSpPr>
        <p:spPr>
          <a:xfrm>
            <a:off x="1624580" y="5268883"/>
            <a:ext cx="232200" cy="201600"/>
          </a:xfrm>
          <a:prstGeom prst="rect">
            <a:avLst/>
          </a:prstGeom>
          <a:solidFill>
            <a:srgbClr val="ED003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Nunito Sans"/>
              <a:buNone/>
            </a:pPr>
            <a:r>
              <a:t/>
            </a:r>
            <a:endParaRPr b="1" i="0" sz="1400" u="none" cap="none" strike="noStrike">
              <a:solidFill>
                <a:srgbClr val="FFFFFF"/>
              </a:solidFill>
              <a:latin typeface="Nunito Sans"/>
              <a:ea typeface="Nunito Sans"/>
              <a:cs typeface="Nunito Sans"/>
              <a:sym typeface="Nunito Sans"/>
            </a:endParaRPr>
          </a:p>
        </p:txBody>
      </p:sp>
      <p:sp>
        <p:nvSpPr>
          <p:cNvPr id="395" name="Google Shape;395;p67"/>
          <p:cNvSpPr/>
          <p:nvPr/>
        </p:nvSpPr>
        <p:spPr>
          <a:xfrm>
            <a:off x="1392430" y="5268883"/>
            <a:ext cx="232200" cy="201600"/>
          </a:xfrm>
          <a:prstGeom prst="rect">
            <a:avLst/>
          </a:prstGeom>
          <a:solidFill>
            <a:schemeClr val="accent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396" name="Google Shape;396;p67"/>
          <p:cNvSpPr/>
          <p:nvPr/>
        </p:nvSpPr>
        <p:spPr>
          <a:xfrm>
            <a:off x="7" y="5268881"/>
            <a:ext cx="232200" cy="201600"/>
          </a:xfrm>
          <a:prstGeom prst="rect">
            <a:avLst/>
          </a:prstGeom>
          <a:solidFill>
            <a:srgbClr val="C4F4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67"/>
          <p:cNvSpPr/>
          <p:nvPr/>
        </p:nvSpPr>
        <p:spPr>
          <a:xfrm>
            <a:off x="231922" y="5268881"/>
            <a:ext cx="232200" cy="201600"/>
          </a:xfrm>
          <a:prstGeom prst="rect">
            <a:avLst/>
          </a:prstGeom>
          <a:solidFill>
            <a:srgbClr val="F0D4E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67"/>
          <p:cNvSpPr/>
          <p:nvPr/>
        </p:nvSpPr>
        <p:spPr>
          <a:xfrm>
            <a:off x="463838" y="5268881"/>
            <a:ext cx="232200" cy="201600"/>
          </a:xfrm>
          <a:prstGeom prst="rect">
            <a:avLst/>
          </a:prstGeom>
          <a:solidFill>
            <a:srgbClr val="FFF2D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67"/>
          <p:cNvSpPr/>
          <p:nvPr/>
        </p:nvSpPr>
        <p:spPr>
          <a:xfrm>
            <a:off x="927667" y="5268881"/>
            <a:ext cx="232200" cy="201600"/>
          </a:xfrm>
          <a:prstGeom prst="rect">
            <a:avLst/>
          </a:prstGeom>
          <a:solidFill>
            <a:srgbClr val="FFDDC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7"/>
          <p:cNvSpPr/>
          <p:nvPr/>
        </p:nvSpPr>
        <p:spPr>
          <a:xfrm>
            <a:off x="695752" y="5268881"/>
            <a:ext cx="232200" cy="201600"/>
          </a:xfrm>
          <a:prstGeom prst="rect">
            <a:avLst/>
          </a:prstGeom>
          <a:solidFill>
            <a:srgbClr val="CCF4EB"/>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67"/>
          <p:cNvSpPr/>
          <p:nvPr/>
        </p:nvSpPr>
        <p:spPr>
          <a:xfrm>
            <a:off x="1391732" y="5470519"/>
            <a:ext cx="232200" cy="201600"/>
          </a:xfrm>
          <a:prstGeom prst="rect">
            <a:avLst/>
          </a:prstGeom>
          <a:solidFill>
            <a:srgbClr val="EAEAE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402" name="Google Shape;402;p67"/>
          <p:cNvSpPr/>
          <p:nvPr/>
        </p:nvSpPr>
        <p:spPr>
          <a:xfrm>
            <a:off x="1159585" y="5268881"/>
            <a:ext cx="232200" cy="201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67"/>
          <p:cNvSpPr/>
          <p:nvPr/>
        </p:nvSpPr>
        <p:spPr>
          <a:xfrm>
            <a:off x="-95" y="5216325"/>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7"/>
          <p:cNvSpPr/>
          <p:nvPr/>
        </p:nvSpPr>
        <p:spPr>
          <a:xfrm>
            <a:off x="-95" y="-637257"/>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id="405" name="Google Shape;405;p67"/>
          <p:cNvPicPr preferRelativeResize="0"/>
          <p:nvPr/>
        </p:nvPicPr>
        <p:blipFill rotWithShape="1">
          <a:blip r:embed="rId3">
            <a:alphaModFix/>
          </a:blip>
          <a:srcRect b="0" l="0" r="0" t="0"/>
          <a:stretch/>
        </p:blipFill>
        <p:spPr>
          <a:xfrm>
            <a:off x="7830994" y="4877208"/>
            <a:ext cx="1164510" cy="164282"/>
          </a:xfrm>
          <a:prstGeom prst="rect">
            <a:avLst/>
          </a:prstGeom>
          <a:noFill/>
          <a:ln>
            <a:noFill/>
          </a:ln>
        </p:spPr>
      </p:pic>
      <p:sp>
        <p:nvSpPr>
          <p:cNvPr id="406" name="Google Shape;406;p67"/>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3" showMasterSp="0">
  <p:cSld name="TITLE_1_3">
    <p:spTree>
      <p:nvGrpSpPr>
        <p:cNvPr id="407" name="Shape 407"/>
        <p:cNvGrpSpPr/>
        <p:nvPr/>
      </p:nvGrpSpPr>
      <p:grpSpPr>
        <a:xfrm>
          <a:off x="0" y="0"/>
          <a:ext cx="0" cy="0"/>
          <a:chOff x="0" y="0"/>
          <a:chExt cx="0" cy="0"/>
        </a:xfrm>
      </p:grpSpPr>
      <p:sp>
        <p:nvSpPr>
          <p:cNvPr id="408" name="Google Shape;408;p68"/>
          <p:cNvSpPr txBox="1"/>
          <p:nvPr>
            <p:ph type="title"/>
          </p:nvPr>
        </p:nvSpPr>
        <p:spPr>
          <a:xfrm>
            <a:off x="695750" y="0"/>
            <a:ext cx="7149300" cy="5143500"/>
          </a:xfrm>
          <a:prstGeom prst="rect">
            <a:avLst/>
          </a:prstGeom>
          <a:noFill/>
          <a:ln>
            <a:noFill/>
          </a:ln>
        </p:spPr>
        <p:txBody>
          <a:bodyPr anchorCtr="0" anchor="ctr" bIns="91400" lIns="91400" spcFirstLastPara="1" rIns="91400" wrap="square" tIns="91400"/>
          <a:lstStyle>
            <a:lvl1pPr lvl="0" marR="0" rtl="0" algn="l">
              <a:lnSpc>
                <a:spcPct val="100000"/>
              </a:lnSpc>
              <a:spcBef>
                <a:spcPts val="800"/>
              </a:spcBef>
              <a:spcAft>
                <a:spcPts val="0"/>
              </a:spcAft>
              <a:buClr>
                <a:srgbClr val="4C4D4F"/>
              </a:buClr>
              <a:buSzPts val="3600"/>
              <a:buFont typeface="Nunito Sans"/>
              <a:buNone/>
              <a:defRPr b="1" i="0" sz="36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09" name="Google Shape;409;p68"/>
          <p:cNvSpPr/>
          <p:nvPr/>
        </p:nvSpPr>
        <p:spPr>
          <a:xfrm>
            <a:off x="1624580" y="5268883"/>
            <a:ext cx="232200" cy="201600"/>
          </a:xfrm>
          <a:prstGeom prst="rect">
            <a:avLst/>
          </a:prstGeom>
          <a:solidFill>
            <a:srgbClr val="ED003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Nunito Sans"/>
              <a:buNone/>
            </a:pPr>
            <a:r>
              <a:t/>
            </a:r>
            <a:endParaRPr b="1" i="0" sz="1400" u="none" cap="none" strike="noStrike">
              <a:solidFill>
                <a:srgbClr val="FFFFFF"/>
              </a:solidFill>
              <a:latin typeface="Nunito Sans"/>
              <a:ea typeface="Nunito Sans"/>
              <a:cs typeface="Nunito Sans"/>
              <a:sym typeface="Nunito Sans"/>
            </a:endParaRPr>
          </a:p>
        </p:txBody>
      </p:sp>
      <p:sp>
        <p:nvSpPr>
          <p:cNvPr id="410" name="Google Shape;410;p68"/>
          <p:cNvSpPr/>
          <p:nvPr/>
        </p:nvSpPr>
        <p:spPr>
          <a:xfrm>
            <a:off x="1392430" y="5268883"/>
            <a:ext cx="232200" cy="201600"/>
          </a:xfrm>
          <a:prstGeom prst="rect">
            <a:avLst/>
          </a:prstGeom>
          <a:solidFill>
            <a:schemeClr val="accent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411" name="Google Shape;411;p68"/>
          <p:cNvSpPr/>
          <p:nvPr/>
        </p:nvSpPr>
        <p:spPr>
          <a:xfrm>
            <a:off x="7" y="5268881"/>
            <a:ext cx="232200" cy="201600"/>
          </a:xfrm>
          <a:prstGeom prst="rect">
            <a:avLst/>
          </a:prstGeom>
          <a:solidFill>
            <a:srgbClr val="C4F4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8"/>
          <p:cNvSpPr/>
          <p:nvPr/>
        </p:nvSpPr>
        <p:spPr>
          <a:xfrm>
            <a:off x="231922" y="5268881"/>
            <a:ext cx="232200" cy="201600"/>
          </a:xfrm>
          <a:prstGeom prst="rect">
            <a:avLst/>
          </a:prstGeom>
          <a:solidFill>
            <a:srgbClr val="F0D4E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68"/>
          <p:cNvSpPr/>
          <p:nvPr/>
        </p:nvSpPr>
        <p:spPr>
          <a:xfrm>
            <a:off x="463838" y="5268881"/>
            <a:ext cx="232200" cy="201600"/>
          </a:xfrm>
          <a:prstGeom prst="rect">
            <a:avLst/>
          </a:prstGeom>
          <a:solidFill>
            <a:srgbClr val="FFF2D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8"/>
          <p:cNvSpPr/>
          <p:nvPr/>
        </p:nvSpPr>
        <p:spPr>
          <a:xfrm>
            <a:off x="927667" y="5268881"/>
            <a:ext cx="232200" cy="201600"/>
          </a:xfrm>
          <a:prstGeom prst="rect">
            <a:avLst/>
          </a:prstGeom>
          <a:solidFill>
            <a:srgbClr val="FFDDC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8"/>
          <p:cNvSpPr/>
          <p:nvPr/>
        </p:nvSpPr>
        <p:spPr>
          <a:xfrm>
            <a:off x="695752" y="5268881"/>
            <a:ext cx="232200" cy="201600"/>
          </a:xfrm>
          <a:prstGeom prst="rect">
            <a:avLst/>
          </a:prstGeom>
          <a:solidFill>
            <a:srgbClr val="CCF4EB"/>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68"/>
          <p:cNvSpPr/>
          <p:nvPr/>
        </p:nvSpPr>
        <p:spPr>
          <a:xfrm>
            <a:off x="1391732" y="5470519"/>
            <a:ext cx="232200" cy="201600"/>
          </a:xfrm>
          <a:prstGeom prst="rect">
            <a:avLst/>
          </a:prstGeom>
          <a:solidFill>
            <a:srgbClr val="EAEAE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417" name="Google Shape;417;p68"/>
          <p:cNvSpPr/>
          <p:nvPr/>
        </p:nvSpPr>
        <p:spPr>
          <a:xfrm>
            <a:off x="1159585" y="5268881"/>
            <a:ext cx="232200" cy="201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8"/>
          <p:cNvSpPr/>
          <p:nvPr/>
        </p:nvSpPr>
        <p:spPr>
          <a:xfrm>
            <a:off x="-95" y="5216325"/>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68"/>
          <p:cNvSpPr/>
          <p:nvPr/>
        </p:nvSpPr>
        <p:spPr>
          <a:xfrm>
            <a:off x="-95" y="-637257"/>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id="420" name="Google Shape;420;p68"/>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21" name="Google Shape;421;p68"/>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 showMasterSp="0">
  <p:cSld name="TITLE_1_1">
    <p:bg>
      <p:bgPr>
        <a:blipFill>
          <a:blip r:embed="rId2">
            <a:alphaModFix/>
          </a:blip>
          <a:stretch>
            <a:fillRect/>
          </a:stretch>
        </a:blipFill>
      </p:bgPr>
    </p:bg>
    <p:spTree>
      <p:nvGrpSpPr>
        <p:cNvPr id="422" name="Shape 422"/>
        <p:cNvGrpSpPr/>
        <p:nvPr/>
      </p:nvGrpSpPr>
      <p:grpSpPr>
        <a:xfrm>
          <a:off x="0" y="0"/>
          <a:ext cx="0" cy="0"/>
          <a:chOff x="0" y="0"/>
          <a:chExt cx="0" cy="0"/>
        </a:xfrm>
      </p:grpSpPr>
      <p:sp>
        <p:nvSpPr>
          <p:cNvPr id="423" name="Google Shape;423;p69"/>
          <p:cNvSpPr/>
          <p:nvPr/>
        </p:nvSpPr>
        <p:spPr>
          <a:xfrm flipH="1">
            <a:off x="3887" y="0"/>
            <a:ext cx="400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69"/>
          <p:cNvSpPr txBox="1"/>
          <p:nvPr>
            <p:ph idx="1" type="body"/>
          </p:nvPr>
        </p:nvSpPr>
        <p:spPr>
          <a:xfrm>
            <a:off x="277099" y="3962200"/>
            <a:ext cx="3447900" cy="805800"/>
          </a:xfrm>
          <a:prstGeom prst="rect">
            <a:avLst/>
          </a:prstGeom>
          <a:noFill/>
          <a:ln>
            <a:noFill/>
          </a:ln>
        </p:spPr>
        <p:txBody>
          <a:bodyPr anchorCtr="0" anchor="t" bIns="91400" lIns="91400" spcFirstLastPara="1" rIns="91400" wrap="square" tIns="91400"/>
          <a:lstStyle>
            <a:lvl1pPr indent="-228600" lvl="0" marL="4572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1pPr>
            <a:lvl2pPr indent="-228600" lvl="1" marL="9144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2pPr>
            <a:lvl3pPr indent="-228600" lvl="2" marL="13716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3pPr>
            <a:lvl4pPr indent="-228600" lvl="3" marL="18288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4pPr>
            <a:lvl5pPr indent="-228600" lvl="4" marL="22860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Shape 41" id="425" name="Google Shape;425;p69"/>
          <p:cNvPicPr preferRelativeResize="0"/>
          <p:nvPr/>
        </p:nvPicPr>
        <p:blipFill rotWithShape="1">
          <a:blip r:embed="rId3">
            <a:alphaModFix/>
          </a:blip>
          <a:srcRect b="0" l="0" r="0" t="0"/>
          <a:stretch/>
        </p:blipFill>
        <p:spPr>
          <a:xfrm>
            <a:off x="7845073" y="4880612"/>
            <a:ext cx="1136353" cy="132077"/>
          </a:xfrm>
          <a:prstGeom prst="rect">
            <a:avLst/>
          </a:prstGeom>
          <a:noFill/>
          <a:ln>
            <a:noFill/>
          </a:ln>
        </p:spPr>
      </p:pic>
      <p:pic>
        <p:nvPicPr>
          <p:cNvPr descr="Shape 42" id="426" name="Google Shape;426;p69"/>
          <p:cNvPicPr preferRelativeResize="0"/>
          <p:nvPr/>
        </p:nvPicPr>
        <p:blipFill rotWithShape="1">
          <a:blip r:embed="rId3">
            <a:alphaModFix/>
          </a:blip>
          <a:srcRect b="0" l="0" r="0" t="0"/>
          <a:stretch/>
        </p:blipFill>
        <p:spPr>
          <a:xfrm>
            <a:off x="7845073" y="4880612"/>
            <a:ext cx="1136353" cy="132077"/>
          </a:xfrm>
          <a:prstGeom prst="rect">
            <a:avLst/>
          </a:prstGeom>
          <a:noFill/>
          <a:ln>
            <a:noFill/>
          </a:ln>
        </p:spPr>
      </p:pic>
      <p:sp>
        <p:nvSpPr>
          <p:cNvPr id="427" name="Google Shape;427;p69"/>
          <p:cNvSpPr txBox="1"/>
          <p:nvPr>
            <p:ph type="title"/>
          </p:nvPr>
        </p:nvSpPr>
        <p:spPr>
          <a:xfrm>
            <a:off x="277099" y="284199"/>
            <a:ext cx="3447900" cy="36780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28" name="Google Shape;428;p69"/>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2" showMasterSp="0">
  <p:cSld name="TITLE_1_2">
    <p:spTree>
      <p:nvGrpSpPr>
        <p:cNvPr id="429" name="Shape 429"/>
        <p:cNvGrpSpPr/>
        <p:nvPr/>
      </p:nvGrpSpPr>
      <p:grpSpPr>
        <a:xfrm>
          <a:off x="0" y="0"/>
          <a:ext cx="0" cy="0"/>
          <a:chOff x="0" y="0"/>
          <a:chExt cx="0" cy="0"/>
        </a:xfrm>
      </p:grpSpPr>
      <p:sp>
        <p:nvSpPr>
          <p:cNvPr id="430" name="Google Shape;430;p70"/>
          <p:cNvSpPr/>
          <p:nvPr/>
        </p:nvSpPr>
        <p:spPr>
          <a:xfrm flipH="1">
            <a:off x="4568414" y="0"/>
            <a:ext cx="4575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0"/>
          <p:cNvSpPr txBox="1"/>
          <p:nvPr>
            <p:ph idx="1" type="body"/>
          </p:nvPr>
        </p:nvSpPr>
        <p:spPr>
          <a:xfrm>
            <a:off x="5130224" y="1016000"/>
            <a:ext cx="3470700" cy="3099900"/>
          </a:xfrm>
          <a:prstGeom prst="rect">
            <a:avLst/>
          </a:prstGeom>
          <a:noFill/>
          <a:ln>
            <a:noFill/>
          </a:ln>
        </p:spPr>
        <p:txBody>
          <a:bodyPr anchorCtr="0" anchor="ctr" bIns="68550" lIns="68550" spcFirstLastPara="1" rIns="68550" wrap="square" tIns="68550"/>
          <a:lstStyle>
            <a:lvl1pPr indent="-342900" lvl="0" marL="457200" marR="0" rtl="0" algn="l">
              <a:lnSpc>
                <a:spcPct val="115000"/>
              </a:lnSpc>
              <a:spcBef>
                <a:spcPts val="0"/>
              </a:spcBef>
              <a:spcAft>
                <a:spcPts val="0"/>
              </a:spcAft>
              <a:buClr>
                <a:srgbClr val="4C4D4F"/>
              </a:buClr>
              <a:buSzPts val="1800"/>
              <a:buFont typeface="Nunito Sans"/>
              <a:buAutoNum type="arabicPeriod"/>
              <a:defRPr b="0" i="0" sz="1800" u="none" cap="none" strike="noStrike">
                <a:solidFill>
                  <a:srgbClr val="4C4D4F"/>
                </a:solidFill>
                <a:latin typeface="Nunito Sans"/>
                <a:ea typeface="Nunito Sans"/>
                <a:cs typeface="Nunito Sans"/>
                <a:sym typeface="Nunito Sans"/>
              </a:defRPr>
            </a:lvl1pPr>
            <a:lvl2pPr indent="-342900" lvl="1" marL="914400" marR="0" rtl="0" algn="l">
              <a:lnSpc>
                <a:spcPct val="115000"/>
              </a:lnSpc>
              <a:spcBef>
                <a:spcPts val="0"/>
              </a:spcBef>
              <a:spcAft>
                <a:spcPts val="0"/>
              </a:spcAft>
              <a:buClr>
                <a:srgbClr val="4C4D4F"/>
              </a:buClr>
              <a:buSzPts val="1800"/>
              <a:buFont typeface="Nunito Sans"/>
              <a:buAutoNum type="alphaLcPeriod"/>
              <a:defRPr b="0" i="0" sz="1800" u="none" cap="none" strike="noStrike">
                <a:solidFill>
                  <a:srgbClr val="4C4D4F"/>
                </a:solidFill>
                <a:latin typeface="Nunito Sans"/>
                <a:ea typeface="Nunito Sans"/>
                <a:cs typeface="Nunito Sans"/>
                <a:sym typeface="Nunito Sans"/>
              </a:defRPr>
            </a:lvl2pPr>
            <a:lvl3pPr indent="-342900" lvl="2" marL="1371600" marR="0" rtl="0" algn="l">
              <a:lnSpc>
                <a:spcPct val="115000"/>
              </a:lnSpc>
              <a:spcBef>
                <a:spcPts val="0"/>
              </a:spcBef>
              <a:spcAft>
                <a:spcPts val="0"/>
              </a:spcAft>
              <a:buClr>
                <a:srgbClr val="4C4D4F"/>
              </a:buClr>
              <a:buSzPts val="1800"/>
              <a:buFont typeface="Nunito Sans"/>
              <a:buAutoNum type="romanLcPeriod"/>
              <a:defRPr b="0" i="0" sz="1800" u="none" cap="none" strike="noStrike">
                <a:solidFill>
                  <a:srgbClr val="4C4D4F"/>
                </a:solidFill>
                <a:latin typeface="Nunito Sans"/>
                <a:ea typeface="Nunito Sans"/>
                <a:cs typeface="Nunito Sans"/>
                <a:sym typeface="Nunito Sans"/>
              </a:defRPr>
            </a:lvl3pPr>
            <a:lvl4pPr indent="-342900" lvl="3" marL="1828800" marR="0" rtl="0" algn="l">
              <a:lnSpc>
                <a:spcPct val="115000"/>
              </a:lnSpc>
              <a:spcBef>
                <a:spcPts val="0"/>
              </a:spcBef>
              <a:spcAft>
                <a:spcPts val="0"/>
              </a:spcAft>
              <a:buClr>
                <a:srgbClr val="4C4D4F"/>
              </a:buClr>
              <a:buSzPts val="1800"/>
              <a:buFont typeface="Nunito Sans"/>
              <a:buAutoNum type="arabicPeriod"/>
              <a:defRPr b="0" i="0" sz="1800" u="none" cap="none" strike="noStrike">
                <a:solidFill>
                  <a:srgbClr val="4C4D4F"/>
                </a:solidFill>
                <a:latin typeface="Nunito Sans"/>
                <a:ea typeface="Nunito Sans"/>
                <a:cs typeface="Nunito Sans"/>
                <a:sym typeface="Nunito Sans"/>
              </a:defRPr>
            </a:lvl4pPr>
            <a:lvl5pPr indent="-342900" lvl="4" marL="2286000" marR="0" rtl="0" algn="l">
              <a:lnSpc>
                <a:spcPct val="115000"/>
              </a:lnSpc>
              <a:spcBef>
                <a:spcPts val="0"/>
              </a:spcBef>
              <a:spcAft>
                <a:spcPts val="0"/>
              </a:spcAft>
              <a:buClr>
                <a:srgbClr val="4C4D4F"/>
              </a:buClr>
              <a:buSzPts val="1800"/>
              <a:buFont typeface="Nunito Sans"/>
              <a:buAutoNum type="alphaLcPeriod"/>
              <a:defRPr b="0" i="0" sz="18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32" name="Google Shape;432;p70"/>
          <p:cNvSpPr txBox="1"/>
          <p:nvPr>
            <p:ph type="title"/>
          </p:nvPr>
        </p:nvSpPr>
        <p:spPr>
          <a:xfrm>
            <a:off x="646572" y="1016000"/>
            <a:ext cx="3246900" cy="973500"/>
          </a:xfrm>
          <a:prstGeom prst="rect">
            <a:avLst/>
          </a:prstGeom>
          <a:noFill/>
          <a:ln>
            <a:noFill/>
          </a:ln>
        </p:spPr>
        <p:txBody>
          <a:bodyPr anchorCtr="0" anchor="t" bIns="91400" lIns="91400" spcFirstLastPara="1" rIns="91400" wrap="square" tIns="91400"/>
          <a:lstStyle>
            <a:lvl1pPr lvl="0" marR="0" rtl="0" algn="l">
              <a:lnSpc>
                <a:spcPct val="115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433" name="Google Shape;433;p70"/>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34" name="Google Shape;434;p70"/>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 showMasterSp="0">
  <p:cSld name="TITLE_1_1_1">
    <p:spTree>
      <p:nvGrpSpPr>
        <p:cNvPr id="435" name="Shape 435"/>
        <p:cNvGrpSpPr/>
        <p:nvPr/>
      </p:nvGrpSpPr>
      <p:grpSpPr>
        <a:xfrm>
          <a:off x="0" y="0"/>
          <a:ext cx="0" cy="0"/>
          <a:chOff x="0" y="0"/>
          <a:chExt cx="0" cy="0"/>
        </a:xfrm>
      </p:grpSpPr>
      <p:sp>
        <p:nvSpPr>
          <p:cNvPr id="436" name="Google Shape;436;p71"/>
          <p:cNvSpPr/>
          <p:nvPr/>
        </p:nvSpPr>
        <p:spPr>
          <a:xfrm>
            <a:off x="-7126" y="1271275"/>
            <a:ext cx="9151200" cy="38721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1"/>
          <p:cNvSpPr txBox="1"/>
          <p:nvPr>
            <p:ph idx="1" type="body"/>
          </p:nvPr>
        </p:nvSpPr>
        <p:spPr>
          <a:xfrm>
            <a:off x="1847275" y="1704600"/>
            <a:ext cx="5449500" cy="2714700"/>
          </a:xfrm>
          <a:prstGeom prst="rect">
            <a:avLst/>
          </a:prstGeom>
          <a:noFill/>
          <a:ln>
            <a:noFill/>
          </a:ln>
        </p:spPr>
        <p:txBody>
          <a:bodyPr anchorCtr="0" anchor="ctr" bIns="68550" lIns="68550" spcFirstLastPara="1" rIns="68550" wrap="square" tIns="68550"/>
          <a:lstStyle>
            <a:lvl1pPr indent="-381000" lvl="0" marL="457200" marR="0" rtl="0" algn="ctr">
              <a:lnSpc>
                <a:spcPct val="115000"/>
              </a:lnSpc>
              <a:spcBef>
                <a:spcPts val="0"/>
              </a:spcBef>
              <a:spcAft>
                <a:spcPts val="0"/>
              </a:spcAft>
              <a:buClr>
                <a:srgbClr val="4C4D4F"/>
              </a:buClr>
              <a:buSzPts val="2400"/>
              <a:buFont typeface="Nunito Sans"/>
              <a:buChar char="●"/>
              <a:defRPr b="0" i="1" sz="2400" u="none" cap="none" strike="noStrike">
                <a:solidFill>
                  <a:srgbClr val="4C4D4F"/>
                </a:solidFill>
                <a:latin typeface="Nunito Sans"/>
                <a:ea typeface="Nunito Sans"/>
                <a:cs typeface="Nunito Sans"/>
                <a:sym typeface="Nunito Sans"/>
              </a:defRPr>
            </a:lvl1pPr>
            <a:lvl2pPr indent="-381000" lvl="1" marL="914400" marR="0" rtl="0" algn="ctr">
              <a:lnSpc>
                <a:spcPct val="115000"/>
              </a:lnSpc>
              <a:spcBef>
                <a:spcPts val="0"/>
              </a:spcBef>
              <a:spcAft>
                <a:spcPts val="0"/>
              </a:spcAft>
              <a:buClr>
                <a:srgbClr val="4C4D4F"/>
              </a:buClr>
              <a:buSzPts val="2400"/>
              <a:buFont typeface="Nunito Sans"/>
              <a:buChar char="○"/>
              <a:defRPr b="0" i="1" sz="2400" u="none" cap="none" strike="noStrike">
                <a:solidFill>
                  <a:srgbClr val="4C4D4F"/>
                </a:solidFill>
                <a:latin typeface="Nunito Sans"/>
                <a:ea typeface="Nunito Sans"/>
                <a:cs typeface="Nunito Sans"/>
                <a:sym typeface="Nunito Sans"/>
              </a:defRPr>
            </a:lvl2pPr>
            <a:lvl3pPr indent="-381000" lvl="2" marL="1371600" marR="0" rtl="0" algn="ctr">
              <a:lnSpc>
                <a:spcPct val="115000"/>
              </a:lnSpc>
              <a:spcBef>
                <a:spcPts val="0"/>
              </a:spcBef>
              <a:spcAft>
                <a:spcPts val="0"/>
              </a:spcAft>
              <a:buClr>
                <a:srgbClr val="4C4D4F"/>
              </a:buClr>
              <a:buSzPts val="2400"/>
              <a:buFont typeface="Nunito Sans"/>
              <a:buChar char="■"/>
              <a:defRPr b="0" i="1" sz="2400" u="none" cap="none" strike="noStrike">
                <a:solidFill>
                  <a:srgbClr val="4C4D4F"/>
                </a:solidFill>
                <a:latin typeface="Nunito Sans"/>
                <a:ea typeface="Nunito Sans"/>
                <a:cs typeface="Nunito Sans"/>
                <a:sym typeface="Nunito Sans"/>
              </a:defRPr>
            </a:lvl3pPr>
            <a:lvl4pPr indent="-381000" lvl="3" marL="1828800" marR="0" rtl="0" algn="ctr">
              <a:lnSpc>
                <a:spcPct val="115000"/>
              </a:lnSpc>
              <a:spcBef>
                <a:spcPts val="0"/>
              </a:spcBef>
              <a:spcAft>
                <a:spcPts val="0"/>
              </a:spcAft>
              <a:buClr>
                <a:srgbClr val="4C4D4F"/>
              </a:buClr>
              <a:buSzPts val="2400"/>
              <a:buFont typeface="Nunito Sans"/>
              <a:buChar char="●"/>
              <a:defRPr b="0" i="1" sz="2400" u="none" cap="none" strike="noStrike">
                <a:solidFill>
                  <a:srgbClr val="4C4D4F"/>
                </a:solidFill>
                <a:latin typeface="Nunito Sans"/>
                <a:ea typeface="Nunito Sans"/>
                <a:cs typeface="Nunito Sans"/>
                <a:sym typeface="Nunito Sans"/>
              </a:defRPr>
            </a:lvl4pPr>
            <a:lvl5pPr indent="-381000" lvl="4" marL="2286000" marR="0" rtl="0" algn="ctr">
              <a:lnSpc>
                <a:spcPct val="115000"/>
              </a:lnSpc>
              <a:spcBef>
                <a:spcPts val="0"/>
              </a:spcBef>
              <a:spcAft>
                <a:spcPts val="0"/>
              </a:spcAft>
              <a:buClr>
                <a:srgbClr val="4C4D4F"/>
              </a:buClr>
              <a:buSzPts val="2400"/>
              <a:buFont typeface="Nunito Sans"/>
              <a:buChar char="○"/>
              <a:defRPr b="0" i="1" sz="2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38" name="Google Shape;438;p71"/>
          <p:cNvSpPr txBox="1"/>
          <p:nvPr/>
        </p:nvSpPr>
        <p:spPr>
          <a:xfrm>
            <a:off x="3593400" y="-2"/>
            <a:ext cx="1957200" cy="23925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4C4D4F"/>
              </a:buClr>
              <a:buSzPts val="12800"/>
              <a:buFont typeface="Nunito Sans"/>
              <a:buNone/>
            </a:pPr>
            <a:r>
              <a:rPr b="0" i="0" lang="en" sz="12800" u="none" cap="none" strike="noStrike">
                <a:solidFill>
                  <a:srgbClr val="4C4D4F"/>
                </a:solidFill>
                <a:latin typeface="Nunito Sans"/>
                <a:ea typeface="Nunito Sans"/>
                <a:cs typeface="Nunito Sans"/>
                <a:sym typeface="Nunito Sans"/>
              </a:rPr>
              <a:t>“</a:t>
            </a:r>
            <a:endParaRPr b="0" i="0" sz="1400" u="none" cap="none" strike="noStrike">
              <a:solidFill>
                <a:srgbClr val="000000"/>
              </a:solidFill>
              <a:latin typeface="Arial"/>
              <a:ea typeface="Arial"/>
              <a:cs typeface="Arial"/>
              <a:sym typeface="Arial"/>
            </a:endParaRPr>
          </a:p>
        </p:txBody>
      </p:sp>
      <p:pic>
        <p:nvPicPr>
          <p:cNvPr descr="Image" id="439" name="Google Shape;439;p71"/>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40" name="Google Shape;440;p71"/>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_1_1" showMasterSp="0">
  <p:cSld name="TITLE_1_1_1_1_1_1">
    <p:spTree>
      <p:nvGrpSpPr>
        <p:cNvPr id="441" name="Shape 441"/>
        <p:cNvGrpSpPr/>
        <p:nvPr/>
      </p:nvGrpSpPr>
      <p:grpSpPr>
        <a:xfrm>
          <a:off x="0" y="0"/>
          <a:ext cx="0" cy="0"/>
          <a:chOff x="0" y="0"/>
          <a:chExt cx="0" cy="0"/>
        </a:xfrm>
      </p:grpSpPr>
      <p:sp>
        <p:nvSpPr>
          <p:cNvPr id="442" name="Google Shape;442;p72"/>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2"/>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44" name="Google Shape;444;p72"/>
          <p:cNvSpPr txBox="1"/>
          <p:nvPr>
            <p:ph idx="1" type="body"/>
          </p:nvPr>
        </p:nvSpPr>
        <p:spPr>
          <a:xfrm>
            <a:off x="234450" y="970900"/>
            <a:ext cx="4346400" cy="1087800"/>
          </a:xfrm>
          <a:prstGeom prst="rect">
            <a:avLst/>
          </a:prstGeom>
          <a:noFill/>
          <a:ln>
            <a:noFill/>
          </a:ln>
        </p:spPr>
        <p:txBody>
          <a:bodyPr anchorCtr="0" anchor="ctr" bIns="68550" lIns="68550" spcFirstLastPara="1" rIns="68550" wrap="square" tIns="68550"/>
          <a:lstStyle>
            <a:lvl1pPr indent="-317500" lvl="0" marL="457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45" name="Google Shape;445;p72"/>
          <p:cNvSpPr txBox="1"/>
          <p:nvPr>
            <p:ph idx="2" type="body"/>
          </p:nvPr>
        </p:nvSpPr>
        <p:spPr>
          <a:xfrm>
            <a:off x="234450" y="2257799"/>
            <a:ext cx="4346400" cy="22986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446" name="Google Shape;446;p72"/>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47" name="Google Shape;447;p72"/>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Title + 1 column with intro text (horizontal)">
  <p:cSld name="TITLE_1_1_1_1_1_1">
    <p:spTree>
      <p:nvGrpSpPr>
        <p:cNvPr id="59" name="Shape 59"/>
        <p:cNvGrpSpPr/>
        <p:nvPr/>
      </p:nvGrpSpPr>
      <p:grpSpPr>
        <a:xfrm>
          <a:off x="0" y="0"/>
          <a:ext cx="0" cy="0"/>
          <a:chOff x="0" y="0"/>
          <a:chExt cx="0" cy="0"/>
        </a:xfrm>
      </p:grpSpPr>
      <p:sp>
        <p:nvSpPr>
          <p:cNvPr id="60" name="Google Shape;60;p8"/>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8"/>
          <p:cNvSpPr txBox="1"/>
          <p:nvPr>
            <p:ph type="title"/>
          </p:nvPr>
        </p:nvSpPr>
        <p:spPr>
          <a:xfrm>
            <a:off x="234450" y="0"/>
            <a:ext cx="8909700" cy="654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2pPr>
            <a:lvl3pPr lvl="2"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3pPr>
            <a:lvl4pPr lvl="3"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4pPr>
            <a:lvl5pPr lvl="4"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5pPr>
            <a:lvl6pPr lvl="5"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6pPr>
            <a:lvl7pPr lvl="6"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7pPr>
            <a:lvl8pPr lvl="7"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8pPr>
            <a:lvl9pPr lvl="8"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9pPr>
          </a:lstStyle>
          <a:p/>
        </p:txBody>
      </p:sp>
      <p:sp>
        <p:nvSpPr>
          <p:cNvPr id="62" name="Google Shape;62;p8"/>
          <p:cNvSpPr txBox="1"/>
          <p:nvPr>
            <p:ph idx="1" type="body"/>
          </p:nvPr>
        </p:nvSpPr>
        <p:spPr>
          <a:xfrm>
            <a:off x="234450" y="970900"/>
            <a:ext cx="4346400" cy="1087800"/>
          </a:xfrm>
          <a:prstGeom prst="rect">
            <a:avLst/>
          </a:prstGeom>
          <a:noFill/>
          <a:ln>
            <a:noFill/>
          </a:ln>
        </p:spPr>
        <p:txBody>
          <a:bodyPr anchorCtr="0" anchor="ctr" bIns="68575" lIns="68575" spcFirstLastPara="1" rIns="68575" wrap="square" tIns="68575"/>
          <a:lstStyle>
            <a:lvl1pPr indent="-317500" lvl="0" marL="457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800"/>
              </a:spcBef>
              <a:spcAft>
                <a:spcPts val="80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9pPr>
          </a:lstStyle>
          <a:p/>
        </p:txBody>
      </p:sp>
      <p:sp>
        <p:nvSpPr>
          <p:cNvPr id="63" name="Google Shape;63;p8"/>
          <p:cNvSpPr txBox="1"/>
          <p:nvPr>
            <p:ph idx="2" type="body"/>
          </p:nvPr>
        </p:nvSpPr>
        <p:spPr>
          <a:xfrm>
            <a:off x="234450" y="2257800"/>
            <a:ext cx="4346400" cy="22986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6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1pPr>
            <a:lvl2pPr indent="-304800" lvl="1" marL="9144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2pPr>
            <a:lvl3pPr indent="-304800" lvl="2" marL="13716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3pPr>
            <a:lvl4pPr indent="-304800" lvl="3" marL="18288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4pPr>
            <a:lvl5pPr indent="-304800" lvl="4" marL="22860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5pPr>
            <a:lvl6pPr indent="-304800" lvl="5" marL="27432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6pPr>
            <a:lvl7pPr indent="-304800" lvl="6" marL="32004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7pPr>
            <a:lvl8pPr indent="-304800" lvl="7" marL="36576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8pPr>
            <a:lvl9pPr indent="-304800" lvl="8" marL="4114800" marR="0" rtl="0" algn="l">
              <a:lnSpc>
                <a:spcPct val="115000"/>
              </a:lnSpc>
              <a:spcBef>
                <a:spcPts val="800"/>
              </a:spcBef>
              <a:spcAft>
                <a:spcPts val="80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9pPr>
          </a:lstStyle>
          <a:p/>
        </p:txBody>
      </p:sp>
      <p:pic>
        <p:nvPicPr>
          <p:cNvPr id="64" name="Google Shape;64;p8"/>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_1_1_1" showMasterSp="0">
  <p:cSld name="TITLE_1_1_1_1_1_1_1">
    <p:spTree>
      <p:nvGrpSpPr>
        <p:cNvPr id="448" name="Shape 448"/>
        <p:cNvGrpSpPr/>
        <p:nvPr/>
      </p:nvGrpSpPr>
      <p:grpSpPr>
        <a:xfrm>
          <a:off x="0" y="0"/>
          <a:ext cx="0" cy="0"/>
          <a:chOff x="0" y="0"/>
          <a:chExt cx="0" cy="0"/>
        </a:xfrm>
      </p:grpSpPr>
      <p:sp>
        <p:nvSpPr>
          <p:cNvPr id="449" name="Google Shape;449;p73"/>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51" name="Google Shape;451;p73"/>
          <p:cNvSpPr txBox="1"/>
          <p:nvPr>
            <p:ph idx="1" type="body"/>
          </p:nvPr>
        </p:nvSpPr>
        <p:spPr>
          <a:xfrm>
            <a:off x="234450" y="970900"/>
            <a:ext cx="8747100" cy="1087800"/>
          </a:xfrm>
          <a:prstGeom prst="rect">
            <a:avLst/>
          </a:prstGeom>
          <a:noFill/>
          <a:ln>
            <a:noFill/>
          </a:ln>
        </p:spPr>
        <p:txBody>
          <a:bodyPr anchorCtr="0" anchor="ctr" bIns="68550" lIns="68550" spcFirstLastPara="1" rIns="68550" wrap="square" tIns="68550"/>
          <a:lstStyle>
            <a:lvl1pPr indent="-317500" lvl="0" marL="457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52" name="Google Shape;452;p73"/>
          <p:cNvSpPr txBox="1"/>
          <p:nvPr>
            <p:ph idx="2" type="body"/>
          </p:nvPr>
        </p:nvSpPr>
        <p:spPr>
          <a:xfrm>
            <a:off x="234450" y="2257799"/>
            <a:ext cx="4346400" cy="22986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53" name="Google Shape;453;p73"/>
          <p:cNvSpPr txBox="1"/>
          <p:nvPr>
            <p:ph idx="3" type="body"/>
          </p:nvPr>
        </p:nvSpPr>
        <p:spPr>
          <a:xfrm>
            <a:off x="4715524" y="2257799"/>
            <a:ext cx="4346400" cy="22986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454" name="Google Shape;454;p73"/>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55" name="Google Shape;455;p73"/>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_2" showMasterSp="0">
  <p:cSld name="TITLE_AND_BODY_1_2">
    <p:spTree>
      <p:nvGrpSpPr>
        <p:cNvPr id="456" name="Shape 456"/>
        <p:cNvGrpSpPr/>
        <p:nvPr/>
      </p:nvGrpSpPr>
      <p:grpSpPr>
        <a:xfrm>
          <a:off x="0" y="0"/>
          <a:ext cx="0" cy="0"/>
          <a:chOff x="0" y="0"/>
          <a:chExt cx="0" cy="0"/>
        </a:xfrm>
      </p:grpSpPr>
      <p:sp>
        <p:nvSpPr>
          <p:cNvPr id="457" name="Google Shape;457;p74"/>
          <p:cNvSpPr/>
          <p:nvPr/>
        </p:nvSpPr>
        <p:spPr>
          <a:xfrm>
            <a:off x="2585473" y="0"/>
            <a:ext cx="655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4"/>
          <p:cNvSpPr txBox="1"/>
          <p:nvPr>
            <p:ph idx="1" type="body"/>
          </p:nvPr>
        </p:nvSpPr>
        <p:spPr>
          <a:xfrm>
            <a:off x="3090623" y="575498"/>
            <a:ext cx="5596200" cy="1207800"/>
          </a:xfrm>
          <a:prstGeom prst="rect">
            <a:avLst/>
          </a:prstGeom>
          <a:noFill/>
          <a:ln>
            <a:noFill/>
          </a:ln>
        </p:spPr>
        <p:txBody>
          <a:bodyPr anchorCtr="0" anchor="ctr" bIns="68550" lIns="68550" spcFirstLastPara="1" rIns="68550" wrap="square" tIns="68550"/>
          <a:lstStyle>
            <a:lvl1pPr indent="-317500" lvl="0" marL="457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59" name="Google Shape;459;p74"/>
          <p:cNvSpPr txBox="1"/>
          <p:nvPr>
            <p:ph idx="2" type="body"/>
          </p:nvPr>
        </p:nvSpPr>
        <p:spPr>
          <a:xfrm>
            <a:off x="3090623" y="2004323"/>
            <a:ext cx="2727000" cy="25521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60" name="Google Shape;460;p74"/>
          <p:cNvSpPr txBox="1"/>
          <p:nvPr>
            <p:ph idx="3" type="body"/>
          </p:nvPr>
        </p:nvSpPr>
        <p:spPr>
          <a:xfrm>
            <a:off x="5959742" y="2004323"/>
            <a:ext cx="2727000" cy="2552100"/>
          </a:xfrm>
          <a:prstGeom prst="rect">
            <a:avLst/>
          </a:prstGeom>
          <a:noFill/>
          <a:ln>
            <a:noFill/>
          </a:ln>
        </p:spPr>
        <p:txBody>
          <a:bodyPr anchorCtr="0" anchor="t" bIns="68550" lIns="68550" spcFirstLastPara="1" rIns="68550" wrap="square" tIns="6855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61" name="Google Shape;461;p74"/>
          <p:cNvSpPr txBox="1"/>
          <p:nvPr>
            <p:ph type="title"/>
          </p:nvPr>
        </p:nvSpPr>
        <p:spPr>
          <a:xfrm>
            <a:off x="234450" y="575498"/>
            <a:ext cx="2236800" cy="13044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462" name="Google Shape;462;p74"/>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63" name="Google Shape;463;p74"/>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_1" showMasterSp="0">
  <p:cSld name="TITLE_AND_BODY_1_1">
    <p:spTree>
      <p:nvGrpSpPr>
        <p:cNvPr id="464" name="Shape 464"/>
        <p:cNvGrpSpPr/>
        <p:nvPr/>
      </p:nvGrpSpPr>
      <p:grpSpPr>
        <a:xfrm>
          <a:off x="0" y="0"/>
          <a:ext cx="0" cy="0"/>
          <a:chOff x="0" y="0"/>
          <a:chExt cx="0" cy="0"/>
        </a:xfrm>
      </p:grpSpPr>
      <p:sp>
        <p:nvSpPr>
          <p:cNvPr id="465" name="Google Shape;465;p75"/>
          <p:cNvSpPr/>
          <p:nvPr/>
        </p:nvSpPr>
        <p:spPr>
          <a:xfrm flipH="1">
            <a:off x="-7123" y="0"/>
            <a:ext cx="2592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5"/>
          <p:cNvSpPr txBox="1"/>
          <p:nvPr>
            <p:ph type="title"/>
          </p:nvPr>
        </p:nvSpPr>
        <p:spPr>
          <a:xfrm>
            <a:off x="234450" y="575498"/>
            <a:ext cx="2236800" cy="13044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67" name="Google Shape;467;p75"/>
          <p:cNvSpPr txBox="1"/>
          <p:nvPr>
            <p:ph idx="1" type="body"/>
          </p:nvPr>
        </p:nvSpPr>
        <p:spPr>
          <a:xfrm>
            <a:off x="234450" y="1879899"/>
            <a:ext cx="2236800" cy="2676600"/>
          </a:xfrm>
          <a:prstGeom prst="rect">
            <a:avLst/>
          </a:prstGeom>
          <a:noFill/>
          <a:ln>
            <a:noFill/>
          </a:ln>
        </p:spPr>
        <p:txBody>
          <a:bodyPr anchorCtr="0" anchor="t" bIns="91400" lIns="91400" spcFirstLastPara="1" rIns="91400" wrap="square" tIns="91400"/>
          <a:lstStyle>
            <a:lvl1pPr indent="-317500" lvl="0" marL="457200" marR="0" rtl="0" algn="l">
              <a:lnSpc>
                <a:spcPct val="100000"/>
              </a:lnSpc>
              <a:spcBef>
                <a:spcPts val="600"/>
              </a:spcBef>
              <a:spcAft>
                <a:spcPts val="0"/>
              </a:spcAft>
              <a:buClr>
                <a:srgbClr val="4C4D4F"/>
              </a:buClr>
              <a:buSzPts val="1400"/>
              <a:buFont typeface="Nunito Sans"/>
              <a:buChar char="▪"/>
              <a:defRPr b="0" i="1" sz="1400" u="none" cap="none" strike="noStrike">
                <a:solidFill>
                  <a:srgbClr val="4C4D4F"/>
                </a:solidFill>
                <a:latin typeface="Nunito Sans"/>
                <a:ea typeface="Nunito Sans"/>
                <a:cs typeface="Nunito Sans"/>
                <a:sym typeface="Nunito Sans"/>
              </a:defRPr>
            </a:lvl1pPr>
            <a:lvl2pPr indent="-317500" lvl="1" marL="914400" marR="0" rtl="0" algn="l">
              <a:lnSpc>
                <a:spcPct val="100000"/>
              </a:lnSpc>
              <a:spcBef>
                <a:spcPts val="600"/>
              </a:spcBef>
              <a:spcAft>
                <a:spcPts val="0"/>
              </a:spcAft>
              <a:buClr>
                <a:srgbClr val="4C4D4F"/>
              </a:buClr>
              <a:buSzPts val="1400"/>
              <a:buFont typeface="Nunito Sans"/>
              <a:buChar char="-"/>
              <a:defRPr b="0" i="1" sz="1400" u="none" cap="none" strike="noStrike">
                <a:solidFill>
                  <a:srgbClr val="4C4D4F"/>
                </a:solidFill>
                <a:latin typeface="Nunito Sans"/>
                <a:ea typeface="Nunito Sans"/>
                <a:cs typeface="Nunito Sans"/>
                <a:sym typeface="Nunito Sans"/>
              </a:defRPr>
            </a:lvl2pPr>
            <a:lvl3pPr indent="-317500" lvl="2" marL="1371600" marR="0" rtl="0" algn="l">
              <a:lnSpc>
                <a:spcPct val="100000"/>
              </a:lnSpc>
              <a:spcBef>
                <a:spcPts val="600"/>
              </a:spcBef>
              <a:spcAft>
                <a:spcPts val="0"/>
              </a:spcAft>
              <a:buClr>
                <a:srgbClr val="4C4D4F"/>
              </a:buClr>
              <a:buSzPts val="1400"/>
              <a:buFont typeface="Nunito Sans"/>
              <a:buChar char="-"/>
              <a:defRPr b="0" i="1" sz="1400" u="none" cap="none" strike="noStrike">
                <a:solidFill>
                  <a:srgbClr val="4C4D4F"/>
                </a:solidFill>
                <a:latin typeface="Nunito Sans"/>
                <a:ea typeface="Nunito Sans"/>
                <a:cs typeface="Nunito Sans"/>
                <a:sym typeface="Nunito Sans"/>
              </a:defRPr>
            </a:lvl3pPr>
            <a:lvl4pPr indent="-317500" lvl="3" marL="1828800" marR="0" rtl="0" algn="l">
              <a:lnSpc>
                <a:spcPct val="100000"/>
              </a:lnSpc>
              <a:spcBef>
                <a:spcPts val="600"/>
              </a:spcBef>
              <a:spcAft>
                <a:spcPts val="0"/>
              </a:spcAft>
              <a:buClr>
                <a:srgbClr val="4C4D4F"/>
              </a:buClr>
              <a:buSzPts val="1400"/>
              <a:buFont typeface="Nunito Sans"/>
              <a:buChar char="-"/>
              <a:defRPr b="0" i="1" sz="1400" u="none" cap="none" strike="noStrike">
                <a:solidFill>
                  <a:srgbClr val="4C4D4F"/>
                </a:solidFill>
                <a:latin typeface="Nunito Sans"/>
                <a:ea typeface="Nunito Sans"/>
                <a:cs typeface="Nunito Sans"/>
                <a:sym typeface="Nunito Sans"/>
              </a:defRPr>
            </a:lvl4pPr>
            <a:lvl5pPr indent="-317500" lvl="4" marL="2286000" marR="0" rtl="0" algn="l">
              <a:lnSpc>
                <a:spcPct val="100000"/>
              </a:lnSpc>
              <a:spcBef>
                <a:spcPts val="600"/>
              </a:spcBef>
              <a:spcAft>
                <a:spcPts val="0"/>
              </a:spcAft>
              <a:buClr>
                <a:srgbClr val="4C4D4F"/>
              </a:buClr>
              <a:buSzPts val="1400"/>
              <a:buFont typeface="Nunito Sans"/>
              <a:buChar char="-"/>
              <a:defRPr b="0"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468" name="Google Shape;468;p75"/>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69" name="Google Shape;469;p75"/>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_1_1" showMasterSp="0">
  <p:cSld name="TITLE_AND_BODY_1_1_1">
    <p:spTree>
      <p:nvGrpSpPr>
        <p:cNvPr id="470" name="Shape 470"/>
        <p:cNvGrpSpPr/>
        <p:nvPr/>
      </p:nvGrpSpPr>
      <p:grpSpPr>
        <a:xfrm>
          <a:off x="0" y="0"/>
          <a:ext cx="0" cy="0"/>
          <a:chOff x="0" y="0"/>
          <a:chExt cx="0" cy="0"/>
        </a:xfrm>
      </p:grpSpPr>
      <p:sp>
        <p:nvSpPr>
          <p:cNvPr id="471" name="Google Shape;471;p76"/>
          <p:cNvSpPr/>
          <p:nvPr/>
        </p:nvSpPr>
        <p:spPr>
          <a:xfrm flipH="1">
            <a:off x="-687" y="0"/>
            <a:ext cx="4575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6"/>
          <p:cNvSpPr txBox="1"/>
          <p:nvPr>
            <p:ph type="title"/>
          </p:nvPr>
        </p:nvSpPr>
        <p:spPr>
          <a:xfrm>
            <a:off x="511424" y="575498"/>
            <a:ext cx="3517200" cy="9735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73" name="Google Shape;473;p76"/>
          <p:cNvSpPr txBox="1"/>
          <p:nvPr>
            <p:ph idx="1" type="body"/>
          </p:nvPr>
        </p:nvSpPr>
        <p:spPr>
          <a:xfrm>
            <a:off x="511424" y="1549000"/>
            <a:ext cx="3517200" cy="30072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474" name="Google Shape;474;p76"/>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75" name="Google Shape;475;p76"/>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TWO_COLUMNS_1" showMasterSp="0">
  <p:cSld name="TITLE_AND_TWO_COLUMNS_1">
    <p:spTree>
      <p:nvGrpSpPr>
        <p:cNvPr id="476" name="Shape 476"/>
        <p:cNvGrpSpPr/>
        <p:nvPr/>
      </p:nvGrpSpPr>
      <p:grpSpPr>
        <a:xfrm>
          <a:off x="0" y="0"/>
          <a:ext cx="0" cy="0"/>
          <a:chOff x="0" y="0"/>
          <a:chExt cx="0" cy="0"/>
        </a:xfrm>
      </p:grpSpPr>
      <p:sp>
        <p:nvSpPr>
          <p:cNvPr id="477" name="Google Shape;477;p77"/>
          <p:cNvSpPr/>
          <p:nvPr/>
        </p:nvSpPr>
        <p:spPr>
          <a:xfrm>
            <a:off x="2585473" y="0"/>
            <a:ext cx="655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7"/>
          <p:cNvSpPr txBox="1"/>
          <p:nvPr>
            <p:ph idx="1" type="body"/>
          </p:nvPr>
        </p:nvSpPr>
        <p:spPr>
          <a:xfrm>
            <a:off x="3069325" y="575498"/>
            <a:ext cx="1789800" cy="3981000"/>
          </a:xfrm>
          <a:prstGeom prst="rect">
            <a:avLst/>
          </a:prstGeom>
          <a:noFill/>
          <a:ln>
            <a:noFill/>
          </a:ln>
        </p:spPr>
        <p:txBody>
          <a:bodyPr anchorCtr="0" anchor="t" bIns="68550" lIns="68550" spcFirstLastPara="1" rIns="68550" wrap="square" tIns="68550"/>
          <a:lstStyle>
            <a:lvl1pPr indent="-285750" lvl="0" marL="457200" marR="0" rtl="0" algn="l">
              <a:lnSpc>
                <a:spcPct val="115000"/>
              </a:lnSpc>
              <a:spcBef>
                <a:spcPts val="0"/>
              </a:spcBef>
              <a:spcAft>
                <a:spcPts val="0"/>
              </a:spcAft>
              <a:buClr>
                <a:srgbClr val="4C4D4F"/>
              </a:buClr>
              <a:buSzPts val="900"/>
              <a:buFont typeface="Nunito Sans"/>
              <a:buChar char="●"/>
              <a:defRPr b="0" i="0" sz="900" u="none" cap="none" strike="noStrike">
                <a:solidFill>
                  <a:srgbClr val="4C4D4F"/>
                </a:solidFill>
                <a:latin typeface="Nunito Sans"/>
                <a:ea typeface="Nunito Sans"/>
                <a:cs typeface="Nunito Sans"/>
                <a:sym typeface="Nunito Sans"/>
              </a:defRPr>
            </a:lvl1pPr>
            <a:lvl2pPr indent="-285750" lvl="1" marL="914400" marR="0" rtl="0" algn="l">
              <a:lnSpc>
                <a:spcPct val="115000"/>
              </a:lnSpc>
              <a:spcBef>
                <a:spcPts val="0"/>
              </a:spcBef>
              <a:spcAft>
                <a:spcPts val="0"/>
              </a:spcAft>
              <a:buClr>
                <a:srgbClr val="4C4D4F"/>
              </a:buClr>
              <a:buSzPts val="900"/>
              <a:buFont typeface="Nunito Sans"/>
              <a:buChar char="○"/>
              <a:defRPr b="0" i="0" sz="900" u="none" cap="none" strike="noStrike">
                <a:solidFill>
                  <a:srgbClr val="4C4D4F"/>
                </a:solidFill>
                <a:latin typeface="Nunito Sans"/>
                <a:ea typeface="Nunito Sans"/>
                <a:cs typeface="Nunito Sans"/>
                <a:sym typeface="Nunito Sans"/>
              </a:defRPr>
            </a:lvl2pPr>
            <a:lvl3pPr indent="-285750" lvl="2" marL="1371600" marR="0" rtl="0" algn="l">
              <a:lnSpc>
                <a:spcPct val="115000"/>
              </a:lnSpc>
              <a:spcBef>
                <a:spcPts val="0"/>
              </a:spcBef>
              <a:spcAft>
                <a:spcPts val="0"/>
              </a:spcAft>
              <a:buClr>
                <a:srgbClr val="4C4D4F"/>
              </a:buClr>
              <a:buSzPts val="900"/>
              <a:buFont typeface="Nunito Sans"/>
              <a:buChar char="■"/>
              <a:defRPr b="0" i="0" sz="900" u="none" cap="none" strike="noStrike">
                <a:solidFill>
                  <a:srgbClr val="4C4D4F"/>
                </a:solidFill>
                <a:latin typeface="Nunito Sans"/>
                <a:ea typeface="Nunito Sans"/>
                <a:cs typeface="Nunito Sans"/>
                <a:sym typeface="Nunito Sans"/>
              </a:defRPr>
            </a:lvl3pPr>
            <a:lvl4pPr indent="-285750" lvl="3" marL="1828800" marR="0" rtl="0" algn="l">
              <a:lnSpc>
                <a:spcPct val="115000"/>
              </a:lnSpc>
              <a:spcBef>
                <a:spcPts val="0"/>
              </a:spcBef>
              <a:spcAft>
                <a:spcPts val="0"/>
              </a:spcAft>
              <a:buClr>
                <a:srgbClr val="4C4D4F"/>
              </a:buClr>
              <a:buSzPts val="900"/>
              <a:buFont typeface="Nunito Sans"/>
              <a:buChar char="●"/>
              <a:defRPr b="0" i="0" sz="900" u="none" cap="none" strike="noStrike">
                <a:solidFill>
                  <a:srgbClr val="4C4D4F"/>
                </a:solidFill>
                <a:latin typeface="Nunito Sans"/>
                <a:ea typeface="Nunito Sans"/>
                <a:cs typeface="Nunito Sans"/>
                <a:sym typeface="Nunito Sans"/>
              </a:defRPr>
            </a:lvl4pPr>
            <a:lvl5pPr indent="-285750" lvl="4" marL="2286000" marR="0" rtl="0" algn="l">
              <a:lnSpc>
                <a:spcPct val="115000"/>
              </a:lnSpc>
              <a:spcBef>
                <a:spcPts val="0"/>
              </a:spcBef>
              <a:spcAft>
                <a:spcPts val="0"/>
              </a:spcAft>
              <a:buClr>
                <a:srgbClr val="4C4D4F"/>
              </a:buClr>
              <a:buSzPts val="900"/>
              <a:buFont typeface="Nunito Sans"/>
              <a:buChar char="○"/>
              <a:defRPr b="0" i="0" sz="9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79" name="Google Shape;479;p77"/>
          <p:cNvSpPr txBox="1"/>
          <p:nvPr>
            <p:ph idx="2" type="body"/>
          </p:nvPr>
        </p:nvSpPr>
        <p:spPr>
          <a:xfrm>
            <a:off x="4951005" y="575498"/>
            <a:ext cx="1789800" cy="39810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80" name="Google Shape;480;p77"/>
          <p:cNvSpPr txBox="1"/>
          <p:nvPr>
            <p:ph idx="3" type="body"/>
          </p:nvPr>
        </p:nvSpPr>
        <p:spPr>
          <a:xfrm>
            <a:off x="6832686" y="575498"/>
            <a:ext cx="1789800" cy="3981000"/>
          </a:xfrm>
          <a:prstGeom prst="rect">
            <a:avLst/>
          </a:prstGeom>
          <a:noFill/>
          <a:ln>
            <a:noFill/>
          </a:ln>
        </p:spPr>
        <p:txBody>
          <a:bodyPr anchorCtr="0" anchor="t" bIns="68550" lIns="68550" spcFirstLastPara="1" rIns="68550" wrap="square" tIns="6855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481" name="Google Shape;481;p77"/>
          <p:cNvSpPr txBox="1"/>
          <p:nvPr>
            <p:ph type="title"/>
          </p:nvPr>
        </p:nvSpPr>
        <p:spPr>
          <a:xfrm>
            <a:off x="234450" y="575498"/>
            <a:ext cx="2236800" cy="13044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482" name="Google Shape;482;p77"/>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83" name="Google Shape;483;p77"/>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1" showMasterSp="0">
  <p:cSld name="TITLE_ONLY_1">
    <p:spTree>
      <p:nvGrpSpPr>
        <p:cNvPr id="484" name="Shape 484"/>
        <p:cNvGrpSpPr/>
        <p:nvPr/>
      </p:nvGrpSpPr>
      <p:grpSpPr>
        <a:xfrm>
          <a:off x="0" y="0"/>
          <a:ext cx="0" cy="0"/>
          <a:chOff x="0" y="0"/>
          <a:chExt cx="0" cy="0"/>
        </a:xfrm>
      </p:grpSpPr>
      <p:sp>
        <p:nvSpPr>
          <p:cNvPr id="485" name="Google Shape;485;p78"/>
          <p:cNvSpPr/>
          <p:nvPr/>
        </p:nvSpPr>
        <p:spPr>
          <a:xfrm>
            <a:off x="2585473" y="0"/>
            <a:ext cx="655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8"/>
          <p:cNvSpPr txBox="1"/>
          <p:nvPr>
            <p:ph type="title"/>
          </p:nvPr>
        </p:nvSpPr>
        <p:spPr>
          <a:xfrm>
            <a:off x="234450" y="575498"/>
            <a:ext cx="2236800" cy="13044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87" name="Google Shape;487;p78"/>
          <p:cNvSpPr txBox="1"/>
          <p:nvPr>
            <p:ph idx="1" type="body"/>
          </p:nvPr>
        </p:nvSpPr>
        <p:spPr>
          <a:xfrm>
            <a:off x="234450" y="1879899"/>
            <a:ext cx="2236800" cy="1094700"/>
          </a:xfrm>
          <a:prstGeom prst="rect">
            <a:avLst/>
          </a:prstGeom>
          <a:noFill/>
          <a:ln>
            <a:noFill/>
          </a:ln>
        </p:spPr>
        <p:txBody>
          <a:bodyPr anchorCtr="0" anchor="t" bIns="91400" lIns="91400" spcFirstLastPara="1" rIns="91400" wrap="square" tIns="91400"/>
          <a:lstStyle>
            <a:lvl1pPr indent="-228600" lvl="0" marL="4572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1pPr>
            <a:lvl2pPr indent="-228600" lvl="1" marL="9144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2pPr>
            <a:lvl3pPr indent="-228600" lvl="2" marL="13716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3pPr>
            <a:lvl4pPr indent="-228600" lvl="3" marL="18288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4pPr>
            <a:lvl5pPr indent="-228600" lvl="4" marL="22860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488" name="Google Shape;488;p78"/>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89" name="Google Shape;489;p78"/>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 showMasterSp="0">
  <p:cSld name="BLANK_1">
    <p:spTree>
      <p:nvGrpSpPr>
        <p:cNvPr id="490" name="Shape 490"/>
        <p:cNvGrpSpPr/>
        <p:nvPr/>
      </p:nvGrpSpPr>
      <p:grpSpPr>
        <a:xfrm>
          <a:off x="0" y="0"/>
          <a:ext cx="0" cy="0"/>
          <a:chOff x="0" y="0"/>
          <a:chExt cx="0" cy="0"/>
        </a:xfrm>
      </p:grpSpPr>
      <p:pic>
        <p:nvPicPr>
          <p:cNvPr descr="Image" id="491" name="Google Shape;491;p79"/>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92" name="Google Shape;492;p79"/>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_1" showMasterSp="0">
  <p:cSld name="BLANK_1_1">
    <p:bg>
      <p:bgPr>
        <a:solidFill>
          <a:srgbClr val="FFFFFF"/>
        </a:solidFill>
      </p:bgPr>
    </p:bg>
    <p:spTree>
      <p:nvGrpSpPr>
        <p:cNvPr id="493" name="Shape 493"/>
        <p:cNvGrpSpPr/>
        <p:nvPr/>
      </p:nvGrpSpPr>
      <p:grpSpPr>
        <a:xfrm>
          <a:off x="0" y="0"/>
          <a:ext cx="0" cy="0"/>
          <a:chOff x="0" y="0"/>
          <a:chExt cx="0" cy="0"/>
        </a:xfrm>
      </p:grpSpPr>
      <p:pic>
        <p:nvPicPr>
          <p:cNvPr descr="Image" id="494" name="Google Shape;494;p80"/>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495" name="Google Shape;495;p80"/>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3" showMasterSp="0">
  <p:cSld name="TITLE_1_3 2">
    <p:spTree>
      <p:nvGrpSpPr>
        <p:cNvPr id="496" name="Shape 496"/>
        <p:cNvGrpSpPr/>
        <p:nvPr/>
      </p:nvGrpSpPr>
      <p:grpSpPr>
        <a:xfrm>
          <a:off x="0" y="0"/>
          <a:ext cx="0" cy="0"/>
          <a:chOff x="0" y="0"/>
          <a:chExt cx="0" cy="0"/>
        </a:xfrm>
      </p:grpSpPr>
      <p:sp>
        <p:nvSpPr>
          <p:cNvPr id="497" name="Google Shape;497;p81"/>
          <p:cNvSpPr txBox="1"/>
          <p:nvPr>
            <p:ph type="title"/>
          </p:nvPr>
        </p:nvSpPr>
        <p:spPr>
          <a:xfrm>
            <a:off x="695750" y="0"/>
            <a:ext cx="7149300" cy="5143500"/>
          </a:xfrm>
          <a:prstGeom prst="rect">
            <a:avLst/>
          </a:prstGeom>
          <a:noFill/>
          <a:ln>
            <a:noFill/>
          </a:ln>
        </p:spPr>
        <p:txBody>
          <a:bodyPr anchorCtr="0" anchor="ctr" bIns="91400" lIns="91400" spcFirstLastPara="1" rIns="91400" wrap="square" tIns="91400"/>
          <a:lstStyle>
            <a:lvl1pPr lvl="0" marR="0" rtl="0" algn="l">
              <a:lnSpc>
                <a:spcPct val="100000"/>
              </a:lnSpc>
              <a:spcBef>
                <a:spcPts val="800"/>
              </a:spcBef>
              <a:spcAft>
                <a:spcPts val="0"/>
              </a:spcAft>
              <a:buClr>
                <a:srgbClr val="4C4D4F"/>
              </a:buClr>
              <a:buSzPts val="3600"/>
              <a:buFont typeface="Nunito Sans"/>
              <a:buNone/>
              <a:defRPr b="1" i="0" sz="36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498" name="Google Shape;498;p81"/>
          <p:cNvSpPr/>
          <p:nvPr/>
        </p:nvSpPr>
        <p:spPr>
          <a:xfrm>
            <a:off x="1624580" y="5268883"/>
            <a:ext cx="232200" cy="201600"/>
          </a:xfrm>
          <a:prstGeom prst="rect">
            <a:avLst/>
          </a:prstGeom>
          <a:solidFill>
            <a:srgbClr val="ED003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Nunito Sans"/>
              <a:buNone/>
            </a:pPr>
            <a:r>
              <a:t/>
            </a:r>
            <a:endParaRPr b="1" i="0" sz="1400" u="none" cap="none" strike="noStrike">
              <a:solidFill>
                <a:srgbClr val="FFFFFF"/>
              </a:solidFill>
              <a:latin typeface="Nunito Sans"/>
              <a:ea typeface="Nunito Sans"/>
              <a:cs typeface="Nunito Sans"/>
              <a:sym typeface="Nunito Sans"/>
            </a:endParaRPr>
          </a:p>
        </p:txBody>
      </p:sp>
      <p:sp>
        <p:nvSpPr>
          <p:cNvPr id="499" name="Google Shape;499;p81"/>
          <p:cNvSpPr/>
          <p:nvPr/>
        </p:nvSpPr>
        <p:spPr>
          <a:xfrm>
            <a:off x="1392430" y="5268883"/>
            <a:ext cx="232200" cy="201600"/>
          </a:xfrm>
          <a:prstGeom prst="rect">
            <a:avLst/>
          </a:prstGeom>
          <a:solidFill>
            <a:schemeClr val="accent6"/>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500" name="Google Shape;500;p81"/>
          <p:cNvSpPr/>
          <p:nvPr/>
        </p:nvSpPr>
        <p:spPr>
          <a:xfrm>
            <a:off x="7" y="5268881"/>
            <a:ext cx="232200" cy="201600"/>
          </a:xfrm>
          <a:prstGeom prst="rect">
            <a:avLst/>
          </a:prstGeom>
          <a:solidFill>
            <a:srgbClr val="C4F4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81"/>
          <p:cNvSpPr/>
          <p:nvPr/>
        </p:nvSpPr>
        <p:spPr>
          <a:xfrm>
            <a:off x="231922" y="5268881"/>
            <a:ext cx="232200" cy="201600"/>
          </a:xfrm>
          <a:prstGeom prst="rect">
            <a:avLst/>
          </a:prstGeom>
          <a:solidFill>
            <a:srgbClr val="F0D4E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81"/>
          <p:cNvSpPr/>
          <p:nvPr/>
        </p:nvSpPr>
        <p:spPr>
          <a:xfrm>
            <a:off x="463838" y="5268881"/>
            <a:ext cx="232200" cy="201600"/>
          </a:xfrm>
          <a:prstGeom prst="rect">
            <a:avLst/>
          </a:prstGeom>
          <a:solidFill>
            <a:srgbClr val="FFF2D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81"/>
          <p:cNvSpPr/>
          <p:nvPr/>
        </p:nvSpPr>
        <p:spPr>
          <a:xfrm>
            <a:off x="927667" y="5268881"/>
            <a:ext cx="232200" cy="201600"/>
          </a:xfrm>
          <a:prstGeom prst="rect">
            <a:avLst/>
          </a:prstGeom>
          <a:solidFill>
            <a:srgbClr val="FFDDCC"/>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81"/>
          <p:cNvSpPr/>
          <p:nvPr/>
        </p:nvSpPr>
        <p:spPr>
          <a:xfrm>
            <a:off x="695752" y="5268881"/>
            <a:ext cx="232200" cy="201600"/>
          </a:xfrm>
          <a:prstGeom prst="rect">
            <a:avLst/>
          </a:prstGeom>
          <a:solidFill>
            <a:srgbClr val="CCF4EB"/>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81"/>
          <p:cNvSpPr/>
          <p:nvPr/>
        </p:nvSpPr>
        <p:spPr>
          <a:xfrm>
            <a:off x="1391732" y="5470519"/>
            <a:ext cx="232200" cy="201600"/>
          </a:xfrm>
          <a:prstGeom prst="rect">
            <a:avLst/>
          </a:prstGeom>
          <a:solidFill>
            <a:srgbClr val="EAEAE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Nunito Sans"/>
              <a:buNone/>
            </a:pPr>
            <a:r>
              <a:t/>
            </a:r>
            <a:endParaRPr b="1" i="0" sz="1400" u="none" cap="none" strike="noStrike">
              <a:solidFill>
                <a:srgbClr val="4C4D4F"/>
              </a:solidFill>
              <a:latin typeface="Nunito Sans"/>
              <a:ea typeface="Nunito Sans"/>
              <a:cs typeface="Nunito Sans"/>
              <a:sym typeface="Nunito Sans"/>
            </a:endParaRPr>
          </a:p>
        </p:txBody>
      </p:sp>
      <p:sp>
        <p:nvSpPr>
          <p:cNvPr id="506" name="Google Shape;506;p81"/>
          <p:cNvSpPr/>
          <p:nvPr/>
        </p:nvSpPr>
        <p:spPr>
          <a:xfrm>
            <a:off x="1159585" y="5268881"/>
            <a:ext cx="232200" cy="201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81"/>
          <p:cNvSpPr/>
          <p:nvPr/>
        </p:nvSpPr>
        <p:spPr>
          <a:xfrm>
            <a:off x="-95" y="5216325"/>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81"/>
          <p:cNvSpPr/>
          <p:nvPr/>
        </p:nvSpPr>
        <p:spPr>
          <a:xfrm>
            <a:off x="-95" y="-637257"/>
            <a:ext cx="1968300" cy="511800"/>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id="509" name="Google Shape;509;p81"/>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510" name="Google Shape;510;p81"/>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 showMasterSp="0">
  <p:cSld name="TITLE_1_1 2">
    <p:bg>
      <p:bgPr>
        <a:blipFill>
          <a:blip r:embed="rId2">
            <a:alphaModFix/>
          </a:blip>
          <a:stretch>
            <a:fillRect/>
          </a:stretch>
        </a:blipFill>
      </p:bgPr>
    </p:bg>
    <p:spTree>
      <p:nvGrpSpPr>
        <p:cNvPr id="511" name="Shape 511"/>
        <p:cNvGrpSpPr/>
        <p:nvPr/>
      </p:nvGrpSpPr>
      <p:grpSpPr>
        <a:xfrm>
          <a:off x="0" y="0"/>
          <a:ext cx="0" cy="0"/>
          <a:chOff x="0" y="0"/>
          <a:chExt cx="0" cy="0"/>
        </a:xfrm>
      </p:grpSpPr>
      <p:sp>
        <p:nvSpPr>
          <p:cNvPr id="512" name="Google Shape;512;p82"/>
          <p:cNvSpPr/>
          <p:nvPr/>
        </p:nvSpPr>
        <p:spPr>
          <a:xfrm flipH="1">
            <a:off x="3887" y="0"/>
            <a:ext cx="400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82"/>
          <p:cNvSpPr txBox="1"/>
          <p:nvPr>
            <p:ph idx="1" type="body"/>
          </p:nvPr>
        </p:nvSpPr>
        <p:spPr>
          <a:xfrm>
            <a:off x="277099" y="3962200"/>
            <a:ext cx="3447900" cy="805800"/>
          </a:xfrm>
          <a:prstGeom prst="rect">
            <a:avLst/>
          </a:prstGeom>
          <a:noFill/>
          <a:ln>
            <a:noFill/>
          </a:ln>
        </p:spPr>
        <p:txBody>
          <a:bodyPr anchorCtr="0" anchor="t" bIns="91400" lIns="91400" spcFirstLastPara="1" rIns="91400" wrap="square" tIns="91400"/>
          <a:lstStyle>
            <a:lvl1pPr indent="-228600" lvl="0" marL="4572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1pPr>
            <a:lvl2pPr indent="-228600" lvl="1" marL="9144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2pPr>
            <a:lvl3pPr indent="-228600" lvl="2" marL="13716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3pPr>
            <a:lvl4pPr indent="-228600" lvl="3" marL="18288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4pPr>
            <a:lvl5pPr indent="-228600" lvl="4" marL="2286000" marR="0" rtl="0" algn="l">
              <a:lnSpc>
                <a:spcPct val="115000"/>
              </a:lnSpc>
              <a:spcBef>
                <a:spcPts val="0"/>
              </a:spcBef>
              <a:spcAft>
                <a:spcPts val="0"/>
              </a:spcAft>
              <a:buClr>
                <a:srgbClr val="4C4D4F"/>
              </a:buClr>
              <a:buSzPts val="1400"/>
              <a:buFont typeface="Nunito Sans"/>
              <a:buNone/>
              <a:defRPr b="0"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514" name="Google Shape;514;p82"/>
          <p:cNvSpPr txBox="1"/>
          <p:nvPr>
            <p:ph type="title"/>
          </p:nvPr>
        </p:nvSpPr>
        <p:spPr>
          <a:xfrm>
            <a:off x="277099" y="284199"/>
            <a:ext cx="3447900" cy="36780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515" name="Google Shape;515;p82"/>
          <p:cNvPicPr preferRelativeResize="0"/>
          <p:nvPr/>
        </p:nvPicPr>
        <p:blipFill rotWithShape="1">
          <a:blip r:embed="rId3">
            <a:alphaModFix/>
          </a:blip>
          <a:srcRect b="0" l="0" r="0" t="0"/>
          <a:stretch/>
        </p:blipFill>
        <p:spPr>
          <a:xfrm>
            <a:off x="7830994" y="4877208"/>
            <a:ext cx="1164510" cy="164282"/>
          </a:xfrm>
          <a:prstGeom prst="rect">
            <a:avLst/>
          </a:prstGeom>
          <a:noFill/>
          <a:ln>
            <a:noFill/>
          </a:ln>
        </p:spPr>
      </p:pic>
      <p:sp>
        <p:nvSpPr>
          <p:cNvPr id="516" name="Google Shape;516;p82"/>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Title + 2 column with intro text (horizontal)">
  <p:cSld name="TITLE_1_1_1_1_1_1_1">
    <p:spTree>
      <p:nvGrpSpPr>
        <p:cNvPr id="65" name="Shape 65"/>
        <p:cNvGrpSpPr/>
        <p:nvPr/>
      </p:nvGrpSpPr>
      <p:grpSpPr>
        <a:xfrm>
          <a:off x="0" y="0"/>
          <a:ext cx="0" cy="0"/>
          <a:chOff x="0" y="0"/>
          <a:chExt cx="0" cy="0"/>
        </a:xfrm>
      </p:grpSpPr>
      <p:sp>
        <p:nvSpPr>
          <p:cNvPr id="66" name="Google Shape;66;p9"/>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9"/>
          <p:cNvSpPr txBox="1"/>
          <p:nvPr>
            <p:ph type="title"/>
          </p:nvPr>
        </p:nvSpPr>
        <p:spPr>
          <a:xfrm>
            <a:off x="234450" y="0"/>
            <a:ext cx="8909700" cy="654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2pPr>
            <a:lvl3pPr lvl="2"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3pPr>
            <a:lvl4pPr lvl="3"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4pPr>
            <a:lvl5pPr lvl="4"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5pPr>
            <a:lvl6pPr lvl="5"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6pPr>
            <a:lvl7pPr lvl="6"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7pPr>
            <a:lvl8pPr lvl="7"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8pPr>
            <a:lvl9pPr lvl="8" marR="0" rtl="0" algn="l">
              <a:lnSpc>
                <a:spcPct val="100000"/>
              </a:lnSpc>
              <a:spcBef>
                <a:spcPts val="0"/>
              </a:spcBef>
              <a:spcAft>
                <a:spcPts val="0"/>
              </a:spcAft>
              <a:buClr>
                <a:schemeClr val="dk1"/>
              </a:buClr>
              <a:buSzPts val="2400"/>
              <a:buFont typeface="Nunito Sans"/>
              <a:buNone/>
              <a:defRPr b="1" i="0" sz="2000" u="none" cap="none" strike="noStrike">
                <a:solidFill>
                  <a:schemeClr val="dk1"/>
                </a:solidFill>
                <a:latin typeface="Nunito Sans"/>
                <a:ea typeface="Nunito Sans"/>
                <a:cs typeface="Nunito Sans"/>
                <a:sym typeface="Nunito Sans"/>
              </a:defRPr>
            </a:lvl9pPr>
          </a:lstStyle>
          <a:p/>
        </p:txBody>
      </p:sp>
      <p:sp>
        <p:nvSpPr>
          <p:cNvPr id="68" name="Google Shape;68;p9"/>
          <p:cNvSpPr txBox="1"/>
          <p:nvPr>
            <p:ph idx="1" type="body"/>
          </p:nvPr>
        </p:nvSpPr>
        <p:spPr>
          <a:xfrm>
            <a:off x="234450" y="970900"/>
            <a:ext cx="8747100" cy="1087800"/>
          </a:xfrm>
          <a:prstGeom prst="rect">
            <a:avLst/>
          </a:prstGeom>
          <a:noFill/>
          <a:ln>
            <a:noFill/>
          </a:ln>
        </p:spPr>
        <p:txBody>
          <a:bodyPr anchorCtr="0" anchor="ctr" bIns="68575" lIns="68575" spcFirstLastPara="1" rIns="68575" wrap="square" tIns="68575"/>
          <a:lstStyle>
            <a:lvl1pPr indent="-317500" lvl="0" marL="457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800"/>
              </a:spcBef>
              <a:spcAft>
                <a:spcPts val="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800"/>
              </a:spcBef>
              <a:spcAft>
                <a:spcPts val="800"/>
              </a:spcAft>
              <a:buClr>
                <a:srgbClr val="4C4D4F"/>
              </a:buClr>
              <a:buSzPts val="1400"/>
              <a:buFont typeface="Nunito Sans"/>
              <a:buChar char="■"/>
              <a:defRPr b="1" i="1" sz="1400" u="none" cap="none" strike="noStrike">
                <a:solidFill>
                  <a:srgbClr val="4C4D4F"/>
                </a:solidFill>
                <a:latin typeface="Nunito Sans"/>
                <a:ea typeface="Nunito Sans"/>
                <a:cs typeface="Nunito Sans"/>
                <a:sym typeface="Nunito Sans"/>
              </a:defRPr>
            </a:lvl9pPr>
          </a:lstStyle>
          <a:p/>
        </p:txBody>
      </p:sp>
      <p:sp>
        <p:nvSpPr>
          <p:cNvPr id="69" name="Google Shape;69;p9"/>
          <p:cNvSpPr txBox="1"/>
          <p:nvPr>
            <p:ph idx="2" type="body"/>
          </p:nvPr>
        </p:nvSpPr>
        <p:spPr>
          <a:xfrm>
            <a:off x="234450" y="2257800"/>
            <a:ext cx="4346400" cy="22986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6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1pPr>
            <a:lvl2pPr indent="-304800" lvl="1" marL="9144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2pPr>
            <a:lvl3pPr indent="-304800" lvl="2" marL="13716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3pPr>
            <a:lvl4pPr indent="-304800" lvl="3" marL="18288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4pPr>
            <a:lvl5pPr indent="-304800" lvl="4" marL="22860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5pPr>
            <a:lvl6pPr indent="-304800" lvl="5" marL="27432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6pPr>
            <a:lvl7pPr indent="-304800" lvl="6" marL="32004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7pPr>
            <a:lvl8pPr indent="-304800" lvl="7" marL="3657600" marR="0" rtl="0" algn="l">
              <a:lnSpc>
                <a:spcPct val="115000"/>
              </a:lnSpc>
              <a:spcBef>
                <a:spcPts val="8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8pPr>
            <a:lvl9pPr indent="-304800" lvl="8" marL="4114800" marR="0" rtl="0" algn="l">
              <a:lnSpc>
                <a:spcPct val="115000"/>
              </a:lnSpc>
              <a:spcBef>
                <a:spcPts val="800"/>
              </a:spcBef>
              <a:spcAft>
                <a:spcPts val="80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9pPr>
          </a:lstStyle>
          <a:p/>
        </p:txBody>
      </p:sp>
      <p:sp>
        <p:nvSpPr>
          <p:cNvPr id="70" name="Google Shape;70;p9"/>
          <p:cNvSpPr txBox="1"/>
          <p:nvPr>
            <p:ph idx="3" type="body"/>
          </p:nvPr>
        </p:nvSpPr>
        <p:spPr>
          <a:xfrm>
            <a:off x="4715525" y="2257800"/>
            <a:ext cx="4346400" cy="22986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1pPr>
            <a:lvl2pPr indent="-304800" lvl="1" marL="9144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2pPr>
            <a:lvl3pPr indent="-304800" lvl="2" marL="13716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3pPr>
            <a:lvl4pPr indent="-304800" lvl="3" marL="18288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4pPr>
            <a:lvl5pPr indent="-304800" lvl="4" marL="22860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5pPr>
            <a:lvl6pPr indent="-304800" lvl="5" marL="27432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6pPr>
            <a:lvl7pPr indent="-304800" lvl="6" marL="32004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7pPr>
            <a:lvl8pPr indent="-304800" lvl="7" marL="36576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8pPr>
            <a:lvl9pPr indent="-304800" lvl="8" marL="4114800" marR="0" rtl="0" algn="l">
              <a:lnSpc>
                <a:spcPct val="115000"/>
              </a:lnSpc>
              <a:spcBef>
                <a:spcPts val="1000"/>
              </a:spcBef>
              <a:spcAft>
                <a:spcPts val="0"/>
              </a:spcAft>
              <a:buClr>
                <a:srgbClr val="4C4D4F"/>
              </a:buClr>
              <a:buSzPts val="1200"/>
              <a:buFont typeface="Nunito Sans"/>
              <a:buChar char="■"/>
              <a:defRPr b="0" i="0" sz="1200" u="none" cap="none" strike="noStrike">
                <a:solidFill>
                  <a:srgbClr val="4C4D4F"/>
                </a:solidFill>
                <a:latin typeface="Nunito Sans"/>
                <a:ea typeface="Nunito Sans"/>
                <a:cs typeface="Nunito Sans"/>
                <a:sym typeface="Nunito Sans"/>
              </a:defRPr>
            </a:lvl9pPr>
          </a:lstStyle>
          <a:p/>
        </p:txBody>
      </p:sp>
      <p:pic>
        <p:nvPicPr>
          <p:cNvPr id="71" name="Google Shape;71;p9"/>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_1" showMasterSp="0">
  <p:cSld name="BLANK_1_1 2">
    <p:bg>
      <p:bgPr>
        <a:solidFill>
          <a:srgbClr val="FFFFFF"/>
        </a:solidFill>
      </p:bgPr>
    </p:bg>
    <p:spTree>
      <p:nvGrpSpPr>
        <p:cNvPr id="517" name="Shape 517"/>
        <p:cNvGrpSpPr/>
        <p:nvPr/>
      </p:nvGrpSpPr>
      <p:grpSpPr>
        <a:xfrm>
          <a:off x="0" y="0"/>
          <a:ext cx="0" cy="0"/>
          <a:chOff x="0" y="0"/>
          <a:chExt cx="0" cy="0"/>
        </a:xfrm>
      </p:grpSpPr>
      <p:pic>
        <p:nvPicPr>
          <p:cNvPr descr="Image" id="518" name="Google Shape;518;p83"/>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519" name="Google Shape;519;p83"/>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1" showMasterSp="0">
  <p:cSld name="TITLE_ONLY_1 2">
    <p:spTree>
      <p:nvGrpSpPr>
        <p:cNvPr id="520" name="Shape 520"/>
        <p:cNvGrpSpPr/>
        <p:nvPr/>
      </p:nvGrpSpPr>
      <p:grpSpPr>
        <a:xfrm>
          <a:off x="0" y="0"/>
          <a:ext cx="0" cy="0"/>
          <a:chOff x="0" y="0"/>
          <a:chExt cx="0" cy="0"/>
        </a:xfrm>
      </p:grpSpPr>
      <p:sp>
        <p:nvSpPr>
          <p:cNvPr id="521" name="Google Shape;521;p84"/>
          <p:cNvSpPr/>
          <p:nvPr/>
        </p:nvSpPr>
        <p:spPr>
          <a:xfrm>
            <a:off x="2585473" y="0"/>
            <a:ext cx="65586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84"/>
          <p:cNvSpPr txBox="1"/>
          <p:nvPr>
            <p:ph type="title"/>
          </p:nvPr>
        </p:nvSpPr>
        <p:spPr>
          <a:xfrm>
            <a:off x="234450" y="575498"/>
            <a:ext cx="2236800" cy="13044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4C4D4F"/>
              </a:buClr>
              <a:buSzPts val="2400"/>
              <a:buFont typeface="Nunito Sans"/>
              <a:buNone/>
              <a:defRPr b="1" i="0" sz="24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523" name="Google Shape;523;p84"/>
          <p:cNvSpPr txBox="1"/>
          <p:nvPr>
            <p:ph idx="1" type="body"/>
          </p:nvPr>
        </p:nvSpPr>
        <p:spPr>
          <a:xfrm>
            <a:off x="234450" y="1879899"/>
            <a:ext cx="2236800" cy="1094700"/>
          </a:xfrm>
          <a:prstGeom prst="rect">
            <a:avLst/>
          </a:prstGeom>
          <a:noFill/>
          <a:ln>
            <a:noFill/>
          </a:ln>
        </p:spPr>
        <p:txBody>
          <a:bodyPr anchorCtr="0" anchor="t" bIns="91400" lIns="91400" spcFirstLastPara="1" rIns="91400" wrap="square" tIns="91400"/>
          <a:lstStyle>
            <a:lvl1pPr indent="-228600" lvl="0" marL="4572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1pPr>
            <a:lvl2pPr indent="-228600" lvl="1" marL="9144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2pPr>
            <a:lvl3pPr indent="-228600" lvl="2" marL="13716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3pPr>
            <a:lvl4pPr indent="-228600" lvl="3" marL="18288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4pPr>
            <a:lvl5pPr indent="-228600" lvl="4" marL="2286000" marR="0" rtl="0" algn="l">
              <a:lnSpc>
                <a:spcPct val="115000"/>
              </a:lnSpc>
              <a:spcBef>
                <a:spcPts val="0"/>
              </a:spcBef>
              <a:spcAft>
                <a:spcPts val="0"/>
              </a:spcAft>
              <a:buClr>
                <a:srgbClr val="4C4D4F"/>
              </a:buClr>
              <a:buSzPts val="1400"/>
              <a:buFont typeface="Nunito Sans"/>
              <a:buNone/>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pic>
        <p:nvPicPr>
          <p:cNvPr descr="Image" id="524" name="Google Shape;524;p84"/>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525" name="Google Shape;525;p84"/>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Under MSFT" showMasterSp="0">
  <p:cSld name="Under MSFT">
    <p:bg>
      <p:bgPr>
        <a:solidFill>
          <a:srgbClr val="FFFFFF"/>
        </a:solidFill>
      </p:bgPr>
    </p:bg>
    <p:spTree>
      <p:nvGrpSpPr>
        <p:cNvPr id="526" name="Shape 526"/>
        <p:cNvGrpSpPr/>
        <p:nvPr/>
      </p:nvGrpSpPr>
      <p:grpSpPr>
        <a:xfrm>
          <a:off x="0" y="0"/>
          <a:ext cx="0" cy="0"/>
          <a:chOff x="0" y="0"/>
          <a:chExt cx="0" cy="0"/>
        </a:xfrm>
      </p:grpSpPr>
      <p:pic>
        <p:nvPicPr>
          <p:cNvPr descr="white_background.png" id="527" name="Google Shape;527;p85"/>
          <p:cNvPicPr preferRelativeResize="0"/>
          <p:nvPr/>
        </p:nvPicPr>
        <p:blipFill rotWithShape="1">
          <a:blip r:embed="rId2">
            <a:alphaModFix/>
          </a:blip>
          <a:srcRect b="0" l="0" r="0" t="0"/>
          <a:stretch/>
        </p:blipFill>
        <p:spPr>
          <a:xfrm>
            <a:off x="-1" y="1339"/>
            <a:ext cx="9139238" cy="5140822"/>
          </a:xfrm>
          <a:prstGeom prst="rect">
            <a:avLst/>
          </a:prstGeom>
          <a:noFill/>
          <a:ln>
            <a:noFill/>
          </a:ln>
        </p:spPr>
      </p:pic>
      <p:sp>
        <p:nvSpPr>
          <p:cNvPr id="528" name="Google Shape;528;p85"/>
          <p:cNvSpPr txBox="1"/>
          <p:nvPr/>
        </p:nvSpPr>
        <p:spPr>
          <a:xfrm>
            <a:off x="152236" y="4881456"/>
            <a:ext cx="2000700" cy="161400"/>
          </a:xfrm>
          <a:prstGeom prst="rect">
            <a:avLst/>
          </a:prstGeom>
          <a:noFill/>
          <a:ln>
            <a:noFill/>
          </a:ln>
        </p:spPr>
        <p:txBody>
          <a:bodyPr anchorCtr="0" anchor="ctr" bIns="17125" lIns="17125" spcFirstLastPara="1" rIns="17125" wrap="square" tIns="17125">
            <a:noAutofit/>
          </a:bodyPr>
          <a:lstStyle/>
          <a:p>
            <a:pPr indent="0" lvl="0" marL="0" marR="0" rtl="0" algn="l">
              <a:lnSpc>
                <a:spcPct val="100000"/>
              </a:lnSpc>
              <a:spcBef>
                <a:spcPts val="0"/>
              </a:spcBef>
              <a:spcAft>
                <a:spcPts val="0"/>
              </a:spcAft>
              <a:buClr>
                <a:srgbClr val="0077B5"/>
              </a:buClr>
              <a:buSzPts val="800"/>
              <a:buFont typeface="Poppins SemiBold"/>
              <a:buNone/>
            </a:pPr>
            <a:r>
              <a:rPr b="1" i="0" lang="en" sz="800" u="none" cap="none" strike="noStrike">
                <a:solidFill>
                  <a:srgbClr val="0077B5"/>
                </a:solidFill>
                <a:latin typeface="Poppins SemiBold"/>
                <a:ea typeface="Poppins SemiBold"/>
                <a:cs typeface="Poppins SemiBold"/>
                <a:sym typeface="Poppins SemiBold"/>
              </a:rPr>
              <a:t>DataSift </a:t>
            </a:r>
            <a:r>
              <a:rPr b="0" i="0" lang="en" sz="800" u="none" cap="none" strike="noStrike">
                <a:solidFill>
                  <a:srgbClr val="0077B5"/>
                </a:solidFill>
                <a:latin typeface="Poppins SemiBold"/>
                <a:ea typeface="Poppins SemiBold"/>
                <a:cs typeface="Poppins SemiBold"/>
                <a:sym typeface="Poppins SemiBold"/>
              </a:rPr>
              <a:t>| Shared Under NDA with Microsoft</a:t>
            </a:r>
            <a:endParaRPr b="0" i="0" sz="1400" u="none" cap="none" strike="noStrike">
              <a:solidFill>
                <a:srgbClr val="000000"/>
              </a:solidFill>
              <a:latin typeface="Arial"/>
              <a:ea typeface="Arial"/>
              <a:cs typeface="Arial"/>
              <a:sym typeface="Arial"/>
            </a:endParaRPr>
          </a:p>
        </p:txBody>
      </p:sp>
      <p:sp>
        <p:nvSpPr>
          <p:cNvPr id="529" name="Google Shape;529;p85"/>
          <p:cNvSpPr txBox="1"/>
          <p:nvPr>
            <p:ph idx="12" type="sldNum"/>
          </p:nvPr>
        </p:nvSpPr>
        <p:spPr>
          <a:xfrm>
            <a:off x="4480667" y="4905375"/>
            <a:ext cx="177900" cy="1779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200">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under NDA" showMasterSp="0">
  <p:cSld name="under NDA">
    <p:bg>
      <p:bgPr>
        <a:solidFill>
          <a:srgbClr val="FFFFFF"/>
        </a:solidFill>
      </p:bgPr>
    </p:bg>
    <p:spTree>
      <p:nvGrpSpPr>
        <p:cNvPr id="530" name="Shape 530"/>
        <p:cNvGrpSpPr/>
        <p:nvPr/>
      </p:nvGrpSpPr>
      <p:grpSpPr>
        <a:xfrm>
          <a:off x="0" y="0"/>
          <a:ext cx="0" cy="0"/>
          <a:chOff x="0" y="0"/>
          <a:chExt cx="0" cy="0"/>
        </a:xfrm>
      </p:grpSpPr>
      <p:pic>
        <p:nvPicPr>
          <p:cNvPr descr="white_background.png" id="531" name="Google Shape;531;p86"/>
          <p:cNvPicPr preferRelativeResize="0"/>
          <p:nvPr/>
        </p:nvPicPr>
        <p:blipFill rotWithShape="1">
          <a:blip r:embed="rId2">
            <a:alphaModFix/>
          </a:blip>
          <a:srcRect b="0" l="0" r="0" t="0"/>
          <a:stretch/>
        </p:blipFill>
        <p:spPr>
          <a:xfrm>
            <a:off x="-1" y="1339"/>
            <a:ext cx="9139238" cy="5140822"/>
          </a:xfrm>
          <a:prstGeom prst="rect">
            <a:avLst/>
          </a:prstGeom>
          <a:noFill/>
          <a:ln>
            <a:noFill/>
          </a:ln>
        </p:spPr>
      </p:pic>
      <p:sp>
        <p:nvSpPr>
          <p:cNvPr id="532" name="Google Shape;532;p86"/>
          <p:cNvSpPr txBox="1"/>
          <p:nvPr/>
        </p:nvSpPr>
        <p:spPr>
          <a:xfrm>
            <a:off x="152236" y="4881457"/>
            <a:ext cx="2053200" cy="161400"/>
          </a:xfrm>
          <a:prstGeom prst="rect">
            <a:avLst/>
          </a:prstGeom>
          <a:noFill/>
          <a:ln>
            <a:noFill/>
          </a:ln>
        </p:spPr>
        <p:txBody>
          <a:bodyPr anchorCtr="0" anchor="ctr" bIns="17125" lIns="17125" spcFirstLastPara="1" rIns="17125" wrap="square" tIns="17125">
            <a:noAutofit/>
          </a:bodyPr>
          <a:lstStyle/>
          <a:p>
            <a:pPr indent="0" lvl="0" marL="0" marR="0" rtl="0" algn="l">
              <a:lnSpc>
                <a:spcPct val="100000"/>
              </a:lnSpc>
              <a:spcBef>
                <a:spcPts val="0"/>
              </a:spcBef>
              <a:spcAft>
                <a:spcPts val="0"/>
              </a:spcAft>
              <a:buClr>
                <a:srgbClr val="0077B5"/>
              </a:buClr>
              <a:buSzPts val="800"/>
              <a:buFont typeface="Helvetica Neue"/>
              <a:buNone/>
            </a:pPr>
            <a:r>
              <a:rPr b="1" i="0" lang="en" sz="800" u="none" cap="none" strike="noStrike">
                <a:solidFill>
                  <a:srgbClr val="0077B5"/>
                </a:solidFill>
                <a:latin typeface="Helvetica Neue"/>
                <a:ea typeface="Helvetica Neue"/>
                <a:cs typeface="Helvetica Neue"/>
                <a:sym typeface="Helvetica Neue"/>
              </a:rPr>
              <a:t>DataSift </a:t>
            </a:r>
            <a:r>
              <a:rPr b="0" i="0" lang="en" sz="800" u="none" cap="none" strike="noStrike">
                <a:solidFill>
                  <a:srgbClr val="0077B5"/>
                </a:solidFill>
                <a:latin typeface="Helvetica Neue"/>
                <a:ea typeface="Helvetica Neue"/>
                <a:cs typeface="Helvetica Neue"/>
                <a:sym typeface="Helvetica Neue"/>
              </a:rPr>
              <a:t>| </a:t>
            </a:r>
            <a:r>
              <a:rPr b="0" i="0" lang="en" sz="800" u="none" cap="none" strike="noStrike">
                <a:solidFill>
                  <a:srgbClr val="0077B5"/>
                </a:solidFill>
                <a:latin typeface="Helvetica Neue Light"/>
                <a:ea typeface="Helvetica Neue Light"/>
                <a:cs typeface="Helvetica Neue Light"/>
                <a:sym typeface="Helvetica Neue Light"/>
              </a:rPr>
              <a:t>Shared under NDA with Meltwater</a:t>
            </a:r>
            <a:endParaRPr b="0" i="0" sz="1400" u="none" cap="none" strike="noStrike">
              <a:solidFill>
                <a:srgbClr val="000000"/>
              </a:solidFill>
              <a:latin typeface="Arial"/>
              <a:ea typeface="Arial"/>
              <a:cs typeface="Arial"/>
              <a:sym typeface="Arial"/>
            </a:endParaRPr>
          </a:p>
        </p:txBody>
      </p:sp>
      <p:sp>
        <p:nvSpPr>
          <p:cNvPr id="533" name="Google Shape;533;p86"/>
          <p:cNvSpPr txBox="1"/>
          <p:nvPr>
            <p:ph idx="12" type="sldNum"/>
          </p:nvPr>
        </p:nvSpPr>
        <p:spPr>
          <a:xfrm>
            <a:off x="4480667" y="4905375"/>
            <a:ext cx="177900" cy="1779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200">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_COLUMN_TEXT" showMasterSp="0">
  <p:cSld name="ONE_COLUMN_TEXT">
    <p:bg>
      <p:bgPr>
        <a:solidFill>
          <a:srgbClr val="FFFFFF"/>
        </a:solidFill>
      </p:bgPr>
    </p:bg>
    <p:spTree>
      <p:nvGrpSpPr>
        <p:cNvPr id="534" name="Shape 534"/>
        <p:cNvGrpSpPr/>
        <p:nvPr/>
      </p:nvGrpSpPr>
      <p:grpSpPr>
        <a:xfrm>
          <a:off x="0" y="0"/>
          <a:ext cx="0" cy="0"/>
          <a:chOff x="0" y="0"/>
          <a:chExt cx="0" cy="0"/>
        </a:xfrm>
      </p:grpSpPr>
      <p:sp>
        <p:nvSpPr>
          <p:cNvPr id="535" name="Google Shape;535;p87"/>
          <p:cNvSpPr txBox="1"/>
          <p:nvPr>
            <p:ph type="title"/>
          </p:nvPr>
        </p:nvSpPr>
        <p:spPr>
          <a:xfrm>
            <a:off x="311699" y="555600"/>
            <a:ext cx="2808000" cy="755700"/>
          </a:xfrm>
          <a:prstGeom prst="rect">
            <a:avLst/>
          </a:prstGeom>
          <a:noFill/>
          <a:ln>
            <a:noFill/>
          </a:ln>
        </p:spPr>
        <p:txBody>
          <a:bodyPr anchorCtr="0" anchor="b" bIns="91400" lIns="91400" spcFirstLastPara="1" rIns="91400" wrap="square" tIns="91400"/>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id="536" name="Google Shape;536;p87"/>
          <p:cNvSpPr txBox="1"/>
          <p:nvPr>
            <p:ph idx="1" type="body"/>
          </p:nvPr>
        </p:nvSpPr>
        <p:spPr>
          <a:xfrm>
            <a:off x="311699" y="1389599"/>
            <a:ext cx="2808000" cy="3179400"/>
          </a:xfrm>
          <a:prstGeom prst="rect">
            <a:avLst/>
          </a:prstGeom>
          <a:noFill/>
          <a:ln>
            <a:noFill/>
          </a:ln>
        </p:spPr>
        <p:txBody>
          <a:bodyPr anchorCtr="0" anchor="t" bIns="91400" lIns="91400" spcFirstLastPara="1" rIns="91400" wrap="square" tIns="91400"/>
          <a:lstStyle>
            <a:lvl1pPr indent="-304800" lvl="0" marL="457200" marR="0" rtl="0" algn="l">
              <a:lnSpc>
                <a:spcPct val="115000"/>
              </a:lnSpc>
              <a:spcBef>
                <a:spcPts val="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04800" lvl="1" marL="914400" marR="0" rtl="0" algn="l">
              <a:lnSpc>
                <a:spcPct val="115000"/>
              </a:lnSpc>
              <a:spcBef>
                <a:spcPts val="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2pPr>
            <a:lvl3pPr indent="-304800" lvl="2" marL="1371600" marR="0" rtl="0" algn="l">
              <a:lnSpc>
                <a:spcPct val="115000"/>
              </a:lnSpc>
              <a:spcBef>
                <a:spcPts val="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3pPr>
            <a:lvl4pPr indent="-304800" lvl="3" marL="1828800" marR="0" rtl="0" algn="l">
              <a:lnSpc>
                <a:spcPct val="115000"/>
              </a:lnSpc>
              <a:spcBef>
                <a:spcPts val="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4pPr>
            <a:lvl5pPr indent="-304800" lvl="4" marL="2286000" marR="0" rtl="0" algn="l">
              <a:lnSpc>
                <a:spcPct val="115000"/>
              </a:lnSpc>
              <a:spcBef>
                <a:spcPts val="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537" name="Google Shape;537;p87"/>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200">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showMasterSp="0">
  <p:cSld name="TITLE_1_1_1_1 4">
    <p:spTree>
      <p:nvGrpSpPr>
        <p:cNvPr id="538" name="Shape 538"/>
        <p:cNvGrpSpPr/>
        <p:nvPr/>
      </p:nvGrpSpPr>
      <p:grpSpPr>
        <a:xfrm>
          <a:off x="0" y="0"/>
          <a:ext cx="0" cy="0"/>
          <a:chOff x="0" y="0"/>
          <a:chExt cx="0" cy="0"/>
        </a:xfrm>
      </p:grpSpPr>
      <p:sp>
        <p:nvSpPr>
          <p:cNvPr id="539" name="Google Shape;539;p88"/>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88"/>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sp>
        <p:nvSpPr>
          <p:cNvPr descr="Image" id="541" name="Google Shape;541;p88"/>
          <p:cNvSpPr/>
          <p:nvPr/>
        </p:nvSpPr>
        <p:spPr>
          <a:xfrm>
            <a:off x="7819325" y="4876798"/>
            <a:ext cx="1187400" cy="152100"/>
          </a:xfrm>
          <a:prstGeom prst="rect">
            <a:avLst/>
          </a:prstGeom>
          <a:solidFill>
            <a:srgbClr val="FFFFFF"/>
          </a:solidFill>
          <a:ln>
            <a:noFill/>
          </a:ln>
        </p:spPr>
      </p:sp>
      <p:sp>
        <p:nvSpPr>
          <p:cNvPr id="542" name="Google Shape;542;p88"/>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OS 7" showMasterSp="0">
  <p:cSld name="iOS 7">
    <p:bg>
      <p:bgPr>
        <a:solidFill>
          <a:srgbClr val="3B3B3B"/>
        </a:solidFill>
      </p:bgPr>
    </p:bg>
    <p:spTree>
      <p:nvGrpSpPr>
        <p:cNvPr id="543" name="Shape 543"/>
        <p:cNvGrpSpPr/>
        <p:nvPr/>
      </p:nvGrpSpPr>
      <p:grpSpPr>
        <a:xfrm>
          <a:off x="0" y="0"/>
          <a:ext cx="0" cy="0"/>
          <a:chOff x="0" y="0"/>
          <a:chExt cx="0" cy="0"/>
        </a:xfrm>
      </p:grpSpPr>
      <p:pic>
        <p:nvPicPr>
          <p:cNvPr descr="droppedImage.tiff" id="544" name="Google Shape;544;p89"/>
          <p:cNvPicPr preferRelativeResize="0"/>
          <p:nvPr/>
        </p:nvPicPr>
        <p:blipFill rotWithShape="1">
          <a:blip r:embed="rId2">
            <a:alphaModFix/>
          </a:blip>
          <a:srcRect b="0" l="0" r="0" t="0"/>
          <a:stretch/>
        </p:blipFill>
        <p:spPr>
          <a:xfrm>
            <a:off x="3126113" y="5301"/>
            <a:ext cx="2891774" cy="5132897"/>
          </a:xfrm>
          <a:prstGeom prst="rect">
            <a:avLst/>
          </a:prstGeom>
          <a:noFill/>
          <a:ln>
            <a:noFill/>
          </a:ln>
        </p:spPr>
      </p:pic>
      <p:sp>
        <p:nvSpPr>
          <p:cNvPr id="545" name="Google Shape;545;p89"/>
          <p:cNvSpPr txBox="1"/>
          <p:nvPr>
            <p:ph idx="12" type="sldNum"/>
          </p:nvPr>
        </p:nvSpPr>
        <p:spPr>
          <a:xfrm>
            <a:off x="4490426" y="4921315"/>
            <a:ext cx="154200" cy="154200"/>
          </a:xfrm>
          <a:prstGeom prst="rect">
            <a:avLst/>
          </a:prstGeom>
          <a:noFill/>
          <a:ln>
            <a:noFill/>
          </a:ln>
        </p:spPr>
        <p:txBody>
          <a:bodyPr anchorCtr="0" anchor="t" bIns="13550" lIns="13550" spcFirstLastPara="1" rIns="13550" wrap="square" tIns="13550">
            <a:noAutofit/>
          </a:bodyPr>
          <a:lstStyle>
            <a:lvl1pPr indent="0" lvl="0"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1pPr>
            <a:lvl2pPr indent="0" lvl="1"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2pPr>
            <a:lvl3pPr indent="0" lvl="2"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3pPr>
            <a:lvl4pPr indent="0" lvl="3"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4pPr>
            <a:lvl5pPr indent="0" lvl="4"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5pPr>
            <a:lvl6pPr indent="0" lvl="5"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6pPr>
            <a:lvl7pPr indent="0" lvl="6"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7pPr>
            <a:lvl8pPr indent="0" lvl="7"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8pPr>
            <a:lvl9pPr indent="0" lvl="8" marL="0" marR="0" rtl="0" algn="ctr">
              <a:lnSpc>
                <a:spcPct val="100000"/>
              </a:lnSpc>
              <a:spcBef>
                <a:spcPts val="0"/>
              </a:spcBef>
              <a:spcAft>
                <a:spcPts val="0"/>
              </a:spcAft>
              <a:buClr>
                <a:srgbClr val="FFFFFF"/>
              </a:buClr>
              <a:buSzPts val="900"/>
              <a:buFont typeface="Gill Sans"/>
              <a:buNone/>
              <a:defRPr b="0" i="0" sz="9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sz="1200">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showMasterSp="0">
  <p:cSld name="TITLE_1_1_1_1 5">
    <p:spTree>
      <p:nvGrpSpPr>
        <p:cNvPr id="546" name="Shape 546"/>
        <p:cNvGrpSpPr/>
        <p:nvPr/>
      </p:nvGrpSpPr>
      <p:grpSpPr>
        <a:xfrm>
          <a:off x="0" y="0"/>
          <a:ext cx="0" cy="0"/>
          <a:chOff x="0" y="0"/>
          <a:chExt cx="0" cy="0"/>
        </a:xfrm>
      </p:grpSpPr>
      <p:sp>
        <p:nvSpPr>
          <p:cNvPr id="547" name="Google Shape;547;p90"/>
          <p:cNvSpPr/>
          <p:nvPr/>
        </p:nvSpPr>
        <p:spPr>
          <a:xfrm>
            <a:off x="-7126" y="654748"/>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90"/>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549" name="Google Shape;549;p90"/>
          <p:cNvPicPr preferRelativeResize="0"/>
          <p:nvPr/>
        </p:nvPicPr>
        <p:blipFill rotWithShape="1">
          <a:blip r:embed="rId2">
            <a:alphaModFix/>
          </a:blip>
          <a:srcRect b="43339" l="0" r="0" t="0"/>
          <a:stretch/>
        </p:blipFill>
        <p:spPr>
          <a:xfrm>
            <a:off x="7819325" y="4876798"/>
            <a:ext cx="1187302" cy="152017"/>
          </a:xfrm>
          <a:prstGeom prst="rect">
            <a:avLst/>
          </a:prstGeom>
          <a:noFill/>
          <a:ln>
            <a:noFill/>
          </a:ln>
        </p:spPr>
      </p:pic>
      <p:sp>
        <p:nvSpPr>
          <p:cNvPr id="550" name="Google Shape;550;p90"/>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1_1_1" showMasterSp="0">
  <p:cSld name="BLANK_1_1_1">
    <p:bg>
      <p:bgPr>
        <a:blipFill>
          <a:blip r:embed="rId2">
            <a:alphaModFix/>
          </a:blip>
          <a:stretch>
            <a:fillRect/>
          </a:stretch>
        </a:blipFill>
      </p:bgPr>
    </p:bg>
    <p:spTree>
      <p:nvGrpSpPr>
        <p:cNvPr id="551" name="Shape 551"/>
        <p:cNvGrpSpPr/>
        <p:nvPr/>
      </p:nvGrpSpPr>
      <p:grpSpPr>
        <a:xfrm>
          <a:off x="0" y="0"/>
          <a:ext cx="0" cy="0"/>
          <a:chOff x="0" y="0"/>
          <a:chExt cx="0" cy="0"/>
        </a:xfrm>
      </p:grpSpPr>
      <p:sp>
        <p:nvSpPr>
          <p:cNvPr id="552" name="Google Shape;552;p91"/>
          <p:cNvSpPr/>
          <p:nvPr/>
        </p:nvSpPr>
        <p:spPr>
          <a:xfrm>
            <a:off x="-75" y="0"/>
            <a:ext cx="9144000" cy="5143500"/>
          </a:xfrm>
          <a:prstGeom prst="rect">
            <a:avLst/>
          </a:prstGeom>
          <a:solidFill>
            <a:srgbClr val="000000">
              <a:alpha val="2549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91"/>
          <p:cNvSpPr txBox="1"/>
          <p:nvPr>
            <p:ph type="title"/>
          </p:nvPr>
        </p:nvSpPr>
        <p:spPr>
          <a:xfrm>
            <a:off x="-150" y="249"/>
            <a:ext cx="9144000" cy="5143500"/>
          </a:xfrm>
          <a:prstGeom prst="rect">
            <a:avLst/>
          </a:prstGeom>
          <a:noFill/>
          <a:ln>
            <a:noFill/>
          </a:ln>
        </p:spPr>
        <p:txBody>
          <a:bodyPr anchorCtr="0" anchor="ctr" bIns="91400" lIns="91400" spcFirstLastPara="1" rIns="91400" wrap="square" tIns="91400"/>
          <a:lstStyle>
            <a:lvl1pPr lvl="0" marR="0" rtl="0" algn="ctr">
              <a:lnSpc>
                <a:spcPct val="100000"/>
              </a:lnSpc>
              <a:spcBef>
                <a:spcPts val="0"/>
              </a:spcBef>
              <a:spcAft>
                <a:spcPts val="0"/>
              </a:spcAft>
              <a:buClr>
                <a:srgbClr val="FFFFFF"/>
              </a:buClr>
              <a:buSzPts val="3600"/>
              <a:buFont typeface="Nunito Sans"/>
              <a:buNone/>
              <a:defRPr b="1" i="0" sz="3600" u="none" cap="none" strike="noStrike">
                <a:solidFill>
                  <a:srgbClr val="FFFFF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Image" id="554" name="Google Shape;554;p91"/>
          <p:cNvPicPr preferRelativeResize="0"/>
          <p:nvPr/>
        </p:nvPicPr>
        <p:blipFill rotWithShape="1">
          <a:blip r:embed="rId3">
            <a:alphaModFix/>
          </a:blip>
          <a:srcRect b="0" l="0" r="0" t="0"/>
          <a:stretch/>
        </p:blipFill>
        <p:spPr>
          <a:xfrm>
            <a:off x="7830994" y="4877208"/>
            <a:ext cx="1164510" cy="164282"/>
          </a:xfrm>
          <a:prstGeom prst="rect">
            <a:avLst/>
          </a:prstGeom>
          <a:noFill/>
          <a:ln>
            <a:noFill/>
          </a:ln>
        </p:spPr>
      </p:pic>
      <p:sp>
        <p:nvSpPr>
          <p:cNvPr id="555" name="Google Shape;555;p91"/>
          <p:cNvSpPr txBox="1"/>
          <p:nvPr>
            <p:ph idx="12" type="sldNum"/>
          </p:nvPr>
        </p:nvSpPr>
        <p:spPr>
          <a:xfrm>
            <a:off x="6279546" y="4635136"/>
            <a:ext cx="273600" cy="264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_1_1_1 2" showMasterSp="0">
  <p:cSld name="TITLE_1_1_1_1 2 2">
    <p:spTree>
      <p:nvGrpSpPr>
        <p:cNvPr id="556" name="Shape 556"/>
        <p:cNvGrpSpPr/>
        <p:nvPr/>
      </p:nvGrpSpPr>
      <p:grpSpPr>
        <a:xfrm>
          <a:off x="0" y="0"/>
          <a:ext cx="0" cy="0"/>
          <a:chOff x="0" y="0"/>
          <a:chExt cx="0" cy="0"/>
        </a:xfrm>
      </p:grpSpPr>
      <p:sp>
        <p:nvSpPr>
          <p:cNvPr id="557" name="Google Shape;557;p92"/>
          <p:cNvSpPr/>
          <p:nvPr/>
        </p:nvSpPr>
        <p:spPr>
          <a:xfrm>
            <a:off x="-7126" y="654747"/>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4C4D4F"/>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558" name="Google Shape;558;p92"/>
          <p:cNvSpPr txBox="1"/>
          <p:nvPr>
            <p:ph type="title"/>
          </p:nvPr>
        </p:nvSpPr>
        <p:spPr>
          <a:xfrm>
            <a:off x="234450" y="0"/>
            <a:ext cx="8909700" cy="654900"/>
          </a:xfrm>
          <a:prstGeom prst="rect">
            <a:avLst/>
          </a:prstGeom>
          <a:noFill/>
          <a:ln>
            <a:noFill/>
          </a:ln>
        </p:spPr>
        <p:txBody>
          <a:bodyPr anchorCtr="0" anchor="ctr" bIns="91375" lIns="91375" spcFirstLastPara="1" rIns="91375" wrap="square" tIns="91375"/>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Shape 150" id="559" name="Google Shape;559;p92"/>
          <p:cNvPicPr preferRelativeResize="0"/>
          <p:nvPr/>
        </p:nvPicPr>
        <p:blipFill rotWithShape="1">
          <a:blip r:embed="rId2">
            <a:alphaModFix/>
          </a:blip>
          <a:srcRect b="43339" l="0" r="0" t="0"/>
          <a:stretch/>
        </p:blipFill>
        <p:spPr>
          <a:xfrm>
            <a:off x="7819325" y="4876798"/>
            <a:ext cx="1187303" cy="152018"/>
          </a:xfrm>
          <a:prstGeom prst="rect">
            <a:avLst/>
          </a:prstGeom>
          <a:noFill/>
          <a:ln>
            <a:noFill/>
          </a:ln>
        </p:spPr>
      </p:pic>
      <p:sp>
        <p:nvSpPr>
          <p:cNvPr id="560" name="Google Shape;560;p92"/>
          <p:cNvSpPr txBox="1"/>
          <p:nvPr>
            <p:ph idx="12" type="sldNum"/>
          </p:nvPr>
        </p:nvSpPr>
        <p:spPr>
          <a:xfrm>
            <a:off x="6279584" y="4635155"/>
            <a:ext cx="273600" cy="264300"/>
          </a:xfrm>
          <a:prstGeom prst="rect">
            <a:avLst/>
          </a:prstGeom>
          <a:noFill/>
          <a:ln>
            <a:noFill/>
          </a:ln>
        </p:spPr>
        <p:txBody>
          <a:bodyPr anchorCtr="0" anchor="ctr" bIns="45675" lIns="45675" spcFirstLastPara="1" rIns="45675" wrap="square" tIns="456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 Title + 2 columns with intro text">
  <p:cSld name="TITLE_AND_BODY_1_2">
    <p:spTree>
      <p:nvGrpSpPr>
        <p:cNvPr id="72" name="Shape 72"/>
        <p:cNvGrpSpPr/>
        <p:nvPr/>
      </p:nvGrpSpPr>
      <p:grpSpPr>
        <a:xfrm>
          <a:off x="0" y="0"/>
          <a:ext cx="0" cy="0"/>
          <a:chOff x="0" y="0"/>
          <a:chExt cx="0" cy="0"/>
        </a:xfrm>
      </p:grpSpPr>
      <p:sp>
        <p:nvSpPr>
          <p:cNvPr id="73" name="Google Shape;73;p10"/>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0"/>
          <p:cNvSpPr txBox="1"/>
          <p:nvPr>
            <p:ph idx="1" type="body"/>
          </p:nvPr>
        </p:nvSpPr>
        <p:spPr>
          <a:xfrm>
            <a:off x="3090625" y="575500"/>
            <a:ext cx="5596200" cy="1207800"/>
          </a:xfrm>
          <a:prstGeom prst="rect">
            <a:avLst/>
          </a:prstGeom>
          <a:noFill/>
          <a:ln>
            <a:noFill/>
          </a:ln>
        </p:spPr>
        <p:txBody>
          <a:bodyPr anchorCtr="0" anchor="ctr" bIns="68575" lIns="68575" spcFirstLastPara="1" rIns="68575" wrap="square" tIns="68575"/>
          <a:lstStyle>
            <a:lvl1pPr indent="-317500" lvl="0" marL="4572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800"/>
              </a:spcBef>
              <a:spcAft>
                <a:spcPts val="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800"/>
              </a:spcBef>
              <a:spcAft>
                <a:spcPts val="800"/>
              </a:spcAft>
              <a:buClr>
                <a:schemeClr val="dk1"/>
              </a:buClr>
              <a:buSzPts val="1400"/>
              <a:buFont typeface="Nunito Sans"/>
              <a:buChar char="■"/>
              <a:defRPr b="1" i="1" sz="1400" u="none" cap="none" strike="noStrike">
                <a:solidFill>
                  <a:schemeClr val="dk1"/>
                </a:solidFill>
                <a:latin typeface="Nunito Sans"/>
                <a:ea typeface="Nunito Sans"/>
                <a:cs typeface="Nunito Sans"/>
                <a:sym typeface="Nunito Sans"/>
              </a:defRPr>
            </a:lvl9pPr>
          </a:lstStyle>
          <a:p/>
        </p:txBody>
      </p:sp>
      <p:sp>
        <p:nvSpPr>
          <p:cNvPr id="75" name="Google Shape;75;p10"/>
          <p:cNvSpPr txBox="1"/>
          <p:nvPr>
            <p:ph idx="2" type="body"/>
          </p:nvPr>
        </p:nvSpPr>
        <p:spPr>
          <a:xfrm>
            <a:off x="3090625" y="2004325"/>
            <a:ext cx="2727000" cy="25521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1pPr>
            <a:lvl2pPr indent="-304800" lvl="1" marL="9144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2pPr>
            <a:lvl3pPr indent="-304800" lvl="2" marL="13716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3pPr>
            <a:lvl4pPr indent="-304800" lvl="3" marL="18288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4pPr>
            <a:lvl5pPr indent="-304800" lvl="4" marL="22860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5pPr>
            <a:lvl6pPr indent="-304800" lvl="5" marL="27432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6pPr>
            <a:lvl7pPr indent="-304800" lvl="6" marL="32004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7pPr>
            <a:lvl8pPr indent="-304800" lvl="7" marL="36576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8pPr>
            <a:lvl9pPr indent="-304800" lvl="8" marL="4114800" marR="0" rtl="0" algn="l">
              <a:lnSpc>
                <a:spcPct val="115000"/>
              </a:lnSpc>
              <a:spcBef>
                <a:spcPts val="800"/>
              </a:spcBef>
              <a:spcAft>
                <a:spcPts val="80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9pPr>
          </a:lstStyle>
          <a:p/>
        </p:txBody>
      </p:sp>
      <p:sp>
        <p:nvSpPr>
          <p:cNvPr id="76" name="Google Shape;76;p10"/>
          <p:cNvSpPr txBox="1"/>
          <p:nvPr>
            <p:ph idx="3" type="body"/>
          </p:nvPr>
        </p:nvSpPr>
        <p:spPr>
          <a:xfrm>
            <a:off x="5959744" y="2004325"/>
            <a:ext cx="2727000" cy="2552100"/>
          </a:xfrm>
          <a:prstGeom prst="rect">
            <a:avLst/>
          </a:prstGeom>
          <a:noFill/>
          <a:ln>
            <a:noFill/>
          </a:ln>
        </p:spPr>
        <p:txBody>
          <a:bodyPr anchorCtr="0" anchor="t" bIns="68575" lIns="68575" spcFirstLastPara="1" rIns="68575" wrap="square" tIns="68575"/>
          <a:lstStyle>
            <a:lvl1pPr indent="-304800" lvl="0" marL="457200" marR="0" rtl="0" algn="l">
              <a:lnSpc>
                <a:spcPct val="115000"/>
              </a:lnSpc>
              <a:spcBef>
                <a:spcPts val="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1pPr>
            <a:lvl2pPr indent="-304800" lvl="1" marL="9144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2pPr>
            <a:lvl3pPr indent="-304800" lvl="2" marL="13716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3pPr>
            <a:lvl4pPr indent="-304800" lvl="3" marL="18288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4pPr>
            <a:lvl5pPr indent="-304800" lvl="4" marL="22860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5pPr>
            <a:lvl6pPr indent="-304800" lvl="5" marL="27432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6pPr>
            <a:lvl7pPr indent="-304800" lvl="6" marL="32004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7pPr>
            <a:lvl8pPr indent="-304800" lvl="7" marL="3657600" marR="0" rtl="0" algn="l">
              <a:lnSpc>
                <a:spcPct val="115000"/>
              </a:lnSpc>
              <a:spcBef>
                <a:spcPts val="800"/>
              </a:spcBef>
              <a:spcAft>
                <a:spcPts val="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8pPr>
            <a:lvl9pPr indent="-304800" lvl="8" marL="4114800" marR="0" rtl="0" algn="l">
              <a:lnSpc>
                <a:spcPct val="115000"/>
              </a:lnSpc>
              <a:spcBef>
                <a:spcPts val="800"/>
              </a:spcBef>
              <a:spcAft>
                <a:spcPts val="800"/>
              </a:spcAft>
              <a:buClr>
                <a:schemeClr val="dk1"/>
              </a:buClr>
              <a:buSzPts val="1200"/>
              <a:buFont typeface="Nunito Sans"/>
              <a:buChar char="■"/>
              <a:defRPr b="0" i="0" sz="1200" u="none" cap="none" strike="noStrike">
                <a:solidFill>
                  <a:schemeClr val="dk1"/>
                </a:solidFill>
                <a:latin typeface="Nunito Sans"/>
                <a:ea typeface="Nunito Sans"/>
                <a:cs typeface="Nunito Sans"/>
                <a:sym typeface="Nunito Sans"/>
              </a:defRPr>
            </a:lvl9pPr>
          </a:lstStyle>
          <a:p/>
        </p:txBody>
      </p:sp>
      <p:sp>
        <p:nvSpPr>
          <p:cNvPr id="77" name="Google Shape;77;p10"/>
          <p:cNvSpPr txBox="1"/>
          <p:nvPr>
            <p:ph type="title"/>
          </p:nvPr>
        </p:nvSpPr>
        <p:spPr>
          <a:xfrm>
            <a:off x="234450" y="575500"/>
            <a:ext cx="2236800" cy="13044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pic>
        <p:nvPicPr>
          <p:cNvPr id="78" name="Google Shape;78;p10"/>
          <p:cNvPicPr preferRelativeResize="0"/>
          <p:nvPr/>
        </p:nvPicPr>
        <p:blipFill rotWithShape="1">
          <a:blip r:embed="rId2">
            <a:alphaModFix/>
          </a:blip>
          <a:srcRect b="0" l="0" r="0" t="0"/>
          <a:stretch/>
        </p:blipFill>
        <p:spPr>
          <a:xfrm>
            <a:off x="7843672" y="4880600"/>
            <a:ext cx="1139155" cy="132075"/>
          </a:xfrm>
          <a:prstGeom prst="rect">
            <a:avLst/>
          </a:prstGeom>
          <a:noFill/>
          <a:ln>
            <a:noFill/>
          </a:ln>
        </p:spPr>
      </p:pic>
      <p:sp>
        <p:nvSpPr>
          <p:cNvPr id="79" name="Google Shape;79;p10"/>
          <p:cNvSpPr txBox="1"/>
          <p:nvPr>
            <p:ph idx="4" type="subTitle"/>
          </p:nvPr>
        </p:nvSpPr>
        <p:spPr>
          <a:xfrm>
            <a:off x="234450" y="1879900"/>
            <a:ext cx="2236800" cy="1304400"/>
          </a:xfrm>
          <a:prstGeom prst="rect">
            <a:avLst/>
          </a:prstGeom>
          <a:noFill/>
          <a:ln>
            <a:noFill/>
          </a:ln>
        </p:spPr>
        <p:txBody>
          <a:bodyPr anchorCtr="0" anchor="t" bIns="91425" lIns="91425" spcFirstLastPara="1" rIns="91425" wrap="square" tIns="91425"/>
          <a:lstStyle>
            <a:lvl1pPr lvl="0"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1pPr>
            <a:lvl2pPr lvl="1"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2pPr>
            <a:lvl3pPr lvl="2"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3pPr>
            <a:lvl4pPr lvl="3"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4pPr>
            <a:lvl5pPr lvl="4"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5pPr>
            <a:lvl6pPr lvl="5"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6pPr>
            <a:lvl7pPr lvl="6"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7pPr>
            <a:lvl8pPr lvl="7"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8pPr>
            <a:lvl9pPr lvl="8" marR="0" rtl="0" algn="l">
              <a:lnSpc>
                <a:spcPct val="115000"/>
              </a:lnSpc>
              <a:spcBef>
                <a:spcPts val="0"/>
              </a:spcBef>
              <a:spcAft>
                <a:spcPts val="0"/>
              </a:spcAft>
              <a:buClr>
                <a:schemeClr val="dk1"/>
              </a:buClr>
              <a:buSzPts val="1400"/>
              <a:buFont typeface="Nunito Sans"/>
              <a:buNone/>
              <a:defRPr b="0" i="0" sz="1400" u="none" cap="none" strike="noStrike">
                <a:solidFill>
                  <a:schemeClr val="dk1"/>
                </a:solidFill>
                <a:latin typeface="Nunito Sans"/>
                <a:ea typeface="Nunito Sans"/>
                <a:cs typeface="Nunito Sans"/>
                <a:sym typeface="Nunito Sans"/>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 Title (San Francisco)">
  <p:cSld name="TITLE_1">
    <p:bg>
      <p:bgPr>
        <a:blipFill>
          <a:blip r:embed="rId2">
            <a:alphaModFix/>
          </a:blip>
          <a:stretch>
            <a:fillRect/>
          </a:stretch>
        </a:blipFill>
      </p:bgPr>
    </p:bg>
    <p:spTree>
      <p:nvGrpSpPr>
        <p:cNvPr id="564" name="Shape 564"/>
        <p:cNvGrpSpPr/>
        <p:nvPr/>
      </p:nvGrpSpPr>
      <p:grpSpPr>
        <a:xfrm>
          <a:off x="0" y="0"/>
          <a:ext cx="0" cy="0"/>
          <a:chOff x="0" y="0"/>
          <a:chExt cx="0" cy="0"/>
        </a:xfrm>
      </p:grpSpPr>
      <p:sp>
        <p:nvSpPr>
          <p:cNvPr id="565" name="Google Shape;565;p94"/>
          <p:cNvSpPr/>
          <p:nvPr/>
        </p:nvSpPr>
        <p:spPr>
          <a:xfrm>
            <a:off x="-75" y="0"/>
            <a:ext cx="9144000" cy="5143500"/>
          </a:xfrm>
          <a:prstGeom prst="rect">
            <a:avLst/>
          </a:prstGeom>
          <a:solidFill>
            <a:srgbClr val="000000">
              <a:alpha val="2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94"/>
          <p:cNvSpPr txBox="1"/>
          <p:nvPr>
            <p:ph type="ctrTitle"/>
          </p:nvPr>
        </p:nvSpPr>
        <p:spPr>
          <a:xfrm>
            <a:off x="695750" y="0"/>
            <a:ext cx="7149300" cy="2777400"/>
          </a:xfrm>
          <a:prstGeom prst="rect">
            <a:avLst/>
          </a:prstGeom>
          <a:ln>
            <a:noFill/>
          </a:ln>
        </p:spPr>
        <p:txBody>
          <a:bodyPr anchorCtr="0" anchor="b" bIns="91425" lIns="91425" spcFirstLastPara="1" rIns="91425" wrap="square" tIns="91425"/>
          <a:lstStyle>
            <a:lvl1pPr lvl="0" rtl="0">
              <a:lnSpc>
                <a:spcPct val="100000"/>
              </a:lnSpc>
              <a:spcBef>
                <a:spcPts val="800"/>
              </a:spcBef>
              <a:spcAft>
                <a:spcPts val="0"/>
              </a:spcAft>
              <a:buClr>
                <a:srgbClr val="FFFFFF"/>
              </a:buClr>
              <a:buSzPts val="3600"/>
              <a:buNone/>
              <a:defRPr b="1"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sp>
        <p:nvSpPr>
          <p:cNvPr id="567" name="Google Shape;567;p94"/>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568" name="Google Shape;568;p94"/>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569" name="Google Shape;569;p94"/>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0" name="Google Shape;570;p94"/>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1" name="Google Shape;571;p94"/>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2" name="Google Shape;572;p94"/>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3" name="Google Shape;573;p94"/>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4" name="Google Shape;574;p94"/>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575" name="Google Shape;575;p94"/>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6" name="Google Shape;576;p94"/>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7" name="Google Shape;577;p94"/>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8" name="Google Shape;578;p94"/>
          <p:cNvSpPr txBox="1"/>
          <p:nvPr>
            <p:ph idx="2" type="ctrTitle"/>
          </p:nvPr>
        </p:nvSpPr>
        <p:spPr>
          <a:xfrm>
            <a:off x="695750" y="2366175"/>
            <a:ext cx="7149300" cy="2777400"/>
          </a:xfrm>
          <a:prstGeom prst="rect">
            <a:avLst/>
          </a:prstGeom>
          <a:ln>
            <a:noFill/>
          </a:ln>
        </p:spPr>
        <p:txBody>
          <a:bodyPr anchorCtr="0" anchor="t" bIns="91425" lIns="91425" spcFirstLastPara="1" rIns="91425" wrap="square" tIns="91425"/>
          <a:lstStyle>
            <a:lvl1pPr lvl="0" rtl="0">
              <a:lnSpc>
                <a:spcPct val="100000"/>
              </a:lnSpc>
              <a:spcBef>
                <a:spcPts val="800"/>
              </a:spcBef>
              <a:spcAft>
                <a:spcPts val="0"/>
              </a:spcAft>
              <a:buClr>
                <a:srgbClr val="FFFFFF"/>
              </a:buClr>
              <a:buSzPts val="3600"/>
              <a:buNone/>
              <a:defRPr b="0" sz="3600">
                <a:solidFill>
                  <a:srgbClr val="FFFFFF"/>
                </a:solidFill>
              </a:defRPr>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pic>
        <p:nvPicPr>
          <p:cNvPr id="579" name="Google Shape;579;p94"/>
          <p:cNvPicPr preferRelativeResize="0"/>
          <p:nvPr/>
        </p:nvPicPr>
        <p:blipFill>
          <a:blip r:embed="rId3">
            <a:alphaModFix/>
          </a:blip>
          <a:stretch>
            <a:fillRect/>
          </a:stretch>
        </p:blipFill>
        <p:spPr>
          <a:xfrm>
            <a:off x="7845073" y="4880612"/>
            <a:ext cx="1136351" cy="13207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 Title (Solid)">
  <p:cSld name="TITLE_1_3">
    <p:bg>
      <p:bgPr>
        <a:solidFill>
          <a:srgbClr val="EAEAEA"/>
        </a:solidFill>
      </p:bgPr>
    </p:bg>
    <p:spTree>
      <p:nvGrpSpPr>
        <p:cNvPr id="580" name="Shape 580"/>
        <p:cNvGrpSpPr/>
        <p:nvPr/>
      </p:nvGrpSpPr>
      <p:grpSpPr>
        <a:xfrm>
          <a:off x="0" y="0"/>
          <a:ext cx="0" cy="0"/>
          <a:chOff x="0" y="0"/>
          <a:chExt cx="0" cy="0"/>
        </a:xfrm>
      </p:grpSpPr>
      <p:sp>
        <p:nvSpPr>
          <p:cNvPr id="581" name="Google Shape;581;p95"/>
          <p:cNvSpPr txBox="1"/>
          <p:nvPr>
            <p:ph type="ctrTitle"/>
          </p:nvPr>
        </p:nvSpPr>
        <p:spPr>
          <a:xfrm>
            <a:off x="695750" y="0"/>
            <a:ext cx="7149300" cy="5143500"/>
          </a:xfrm>
          <a:prstGeom prst="rect">
            <a:avLst/>
          </a:prstGeom>
          <a:ln>
            <a:noFill/>
          </a:ln>
        </p:spPr>
        <p:txBody>
          <a:bodyPr anchorCtr="0" anchor="ctr" bIns="91425" lIns="91425" spcFirstLastPara="1" rIns="91425" wrap="square" tIns="91425"/>
          <a:lstStyle>
            <a:lvl1pPr lvl="0" rtl="0">
              <a:lnSpc>
                <a:spcPct val="100000"/>
              </a:lnSpc>
              <a:spcBef>
                <a:spcPts val="800"/>
              </a:spcBef>
              <a:spcAft>
                <a:spcPts val="0"/>
              </a:spcAft>
              <a:buSzPts val="3600"/>
              <a:buNone/>
              <a:defRPr b="1" sz="3600"/>
            </a:lvl1pPr>
            <a:lvl2pPr lvl="1"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2pPr>
            <a:lvl3pPr lvl="2"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3pPr>
            <a:lvl4pPr lvl="3"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4pPr>
            <a:lvl5pPr lvl="4"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5pPr>
            <a:lvl6pPr lvl="5"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6pPr>
            <a:lvl7pPr lvl="6"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7pPr>
            <a:lvl8pPr lvl="7" rtl="0">
              <a:lnSpc>
                <a:spcPct val="100000"/>
              </a:lnSpc>
              <a:spcBef>
                <a:spcPts val="800"/>
              </a:spcBef>
              <a:spcAft>
                <a:spcPts val="0"/>
              </a:spcAft>
              <a:buClr>
                <a:srgbClr val="28BBBB"/>
              </a:buClr>
              <a:buSzPts val="3200"/>
              <a:buFont typeface="Roboto"/>
              <a:buNone/>
              <a:defRPr b="1" sz="3200">
                <a:solidFill>
                  <a:srgbClr val="28BBBB"/>
                </a:solidFill>
                <a:latin typeface="Roboto"/>
                <a:ea typeface="Roboto"/>
                <a:cs typeface="Roboto"/>
                <a:sym typeface="Roboto"/>
              </a:defRPr>
            </a:lvl8pPr>
            <a:lvl9pPr lvl="8" rtl="0">
              <a:lnSpc>
                <a:spcPct val="100000"/>
              </a:lnSpc>
              <a:spcBef>
                <a:spcPts val="800"/>
              </a:spcBef>
              <a:spcAft>
                <a:spcPts val="800"/>
              </a:spcAft>
              <a:buClr>
                <a:srgbClr val="28BBBB"/>
              </a:buClr>
              <a:buSzPts val="3200"/>
              <a:buFont typeface="Roboto"/>
              <a:buNone/>
              <a:defRPr b="1" sz="3200">
                <a:solidFill>
                  <a:srgbClr val="28BBBB"/>
                </a:solidFill>
                <a:latin typeface="Roboto"/>
                <a:ea typeface="Roboto"/>
                <a:cs typeface="Roboto"/>
                <a:sym typeface="Roboto"/>
              </a:defRPr>
            </a:lvl9pPr>
          </a:lstStyle>
          <a:p/>
        </p:txBody>
      </p:sp>
      <p:sp>
        <p:nvSpPr>
          <p:cNvPr id="582" name="Google Shape;582;p95"/>
          <p:cNvSpPr/>
          <p:nvPr/>
        </p:nvSpPr>
        <p:spPr>
          <a:xfrm>
            <a:off x="1624580" y="5268884"/>
            <a:ext cx="232200" cy="201600"/>
          </a:xfrm>
          <a:prstGeom prst="rect">
            <a:avLst/>
          </a:prstGeom>
          <a:solidFill>
            <a:srgbClr val="ED003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FFFFFF"/>
              </a:solidFill>
              <a:latin typeface="Nunito Sans"/>
              <a:ea typeface="Nunito Sans"/>
              <a:cs typeface="Nunito Sans"/>
              <a:sym typeface="Nunito Sans"/>
            </a:endParaRPr>
          </a:p>
        </p:txBody>
      </p:sp>
      <p:sp>
        <p:nvSpPr>
          <p:cNvPr id="583" name="Google Shape;583;p95"/>
          <p:cNvSpPr/>
          <p:nvPr/>
        </p:nvSpPr>
        <p:spPr>
          <a:xfrm>
            <a:off x="1392431" y="5268884"/>
            <a:ext cx="232200" cy="201600"/>
          </a:xfrm>
          <a:prstGeom prst="rect">
            <a:avLst/>
          </a:prstGeom>
          <a:solidFill>
            <a:srgbClr val="94949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584" name="Google Shape;584;p95"/>
          <p:cNvSpPr/>
          <p:nvPr/>
        </p:nvSpPr>
        <p:spPr>
          <a:xfrm>
            <a:off x="7" y="5268881"/>
            <a:ext cx="232200" cy="201600"/>
          </a:xfrm>
          <a:prstGeom prst="rect">
            <a:avLst/>
          </a:prstGeom>
          <a:solidFill>
            <a:srgbClr val="C4F4F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95"/>
          <p:cNvSpPr/>
          <p:nvPr/>
        </p:nvSpPr>
        <p:spPr>
          <a:xfrm>
            <a:off x="231922" y="5268881"/>
            <a:ext cx="232200" cy="201600"/>
          </a:xfrm>
          <a:prstGeom prst="rect">
            <a:avLst/>
          </a:prstGeom>
          <a:solidFill>
            <a:srgbClr val="F0D4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6" name="Google Shape;586;p95"/>
          <p:cNvSpPr/>
          <p:nvPr/>
        </p:nvSpPr>
        <p:spPr>
          <a:xfrm>
            <a:off x="463838" y="5268881"/>
            <a:ext cx="232200" cy="201600"/>
          </a:xfrm>
          <a:prstGeom prst="rect">
            <a:avLst/>
          </a:prstGeom>
          <a:solidFill>
            <a:srgbClr val="FFF2D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7" name="Google Shape;587;p95"/>
          <p:cNvSpPr/>
          <p:nvPr/>
        </p:nvSpPr>
        <p:spPr>
          <a:xfrm>
            <a:off x="927669" y="5268881"/>
            <a:ext cx="232200" cy="201600"/>
          </a:xfrm>
          <a:prstGeom prst="rect">
            <a:avLst/>
          </a:prstGeom>
          <a:solidFill>
            <a:srgbClr val="FFD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95"/>
          <p:cNvSpPr/>
          <p:nvPr/>
        </p:nvSpPr>
        <p:spPr>
          <a:xfrm>
            <a:off x="695754" y="5268881"/>
            <a:ext cx="232200" cy="201600"/>
          </a:xfrm>
          <a:prstGeom prst="rect">
            <a:avLst/>
          </a:prstGeom>
          <a:solidFill>
            <a:srgbClr val="CCF4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9" name="Google Shape;589;p95"/>
          <p:cNvSpPr/>
          <p:nvPr/>
        </p:nvSpPr>
        <p:spPr>
          <a:xfrm>
            <a:off x="1391732" y="5470520"/>
            <a:ext cx="232200" cy="201600"/>
          </a:xfrm>
          <a:prstGeom prst="rect">
            <a:avLst/>
          </a:prstGeom>
          <a:solidFill>
            <a:srgbClr val="EAEA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1" sz="1400">
              <a:solidFill>
                <a:srgbClr val="4C4D4F"/>
              </a:solidFill>
              <a:latin typeface="Nunito Sans"/>
              <a:ea typeface="Nunito Sans"/>
              <a:cs typeface="Nunito Sans"/>
              <a:sym typeface="Nunito Sans"/>
            </a:endParaRPr>
          </a:p>
        </p:txBody>
      </p:sp>
      <p:sp>
        <p:nvSpPr>
          <p:cNvPr id="590" name="Google Shape;590;p95"/>
          <p:cNvSpPr/>
          <p:nvPr/>
        </p:nvSpPr>
        <p:spPr>
          <a:xfrm>
            <a:off x="1159585" y="5268881"/>
            <a:ext cx="232200" cy="2016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1" name="Google Shape;591;p95"/>
          <p:cNvSpPr/>
          <p:nvPr/>
        </p:nvSpPr>
        <p:spPr>
          <a:xfrm>
            <a:off x="-94" y="5216325"/>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2" name="Google Shape;592;p95"/>
          <p:cNvSpPr/>
          <p:nvPr/>
        </p:nvSpPr>
        <p:spPr>
          <a:xfrm>
            <a:off x="-94" y="-637256"/>
            <a:ext cx="1968300" cy="511800"/>
          </a:xfrm>
          <a:prstGeom prst="rect">
            <a:avLst/>
          </a:prstGeom>
          <a:solidFill>
            <a:srgbClr val="EEEEE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593" name="Google Shape;593;p95"/>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Subtitle / Photo">
  <p:cSld name="TITLE_1_1">
    <p:bg>
      <p:bgPr>
        <a:blipFill>
          <a:blip r:embed="rId2">
            <a:alphaModFix/>
          </a:blip>
          <a:stretch>
            <a:fillRect/>
          </a:stretch>
        </a:blipFill>
      </p:bgPr>
    </p:bg>
    <p:spTree>
      <p:nvGrpSpPr>
        <p:cNvPr id="594" name="Shape 594"/>
        <p:cNvGrpSpPr/>
        <p:nvPr/>
      </p:nvGrpSpPr>
      <p:grpSpPr>
        <a:xfrm>
          <a:off x="0" y="0"/>
          <a:ext cx="0" cy="0"/>
          <a:chOff x="0" y="0"/>
          <a:chExt cx="0" cy="0"/>
        </a:xfrm>
      </p:grpSpPr>
      <p:sp>
        <p:nvSpPr>
          <p:cNvPr id="595" name="Google Shape;595;p96"/>
          <p:cNvSpPr/>
          <p:nvPr/>
        </p:nvSpPr>
        <p:spPr>
          <a:xfrm flipH="1">
            <a:off x="3886" y="0"/>
            <a:ext cx="400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6"/>
          <p:cNvSpPr txBox="1"/>
          <p:nvPr>
            <p:ph idx="1" type="subTitle"/>
          </p:nvPr>
        </p:nvSpPr>
        <p:spPr>
          <a:xfrm>
            <a:off x="277100" y="3962200"/>
            <a:ext cx="3447900" cy="805800"/>
          </a:xfrm>
          <a:prstGeom prst="rect">
            <a:avLst/>
          </a:prstGeom>
        </p:spPr>
        <p:txBody>
          <a:bodyPr anchorCtr="0" anchor="t" bIns="91425" lIns="91425" spcFirstLastPara="1" rIns="91425" wrap="square" tIns="91425"/>
          <a:lstStyle>
            <a:lvl1pPr lvl="0" rtl="0">
              <a:spcBef>
                <a:spcPts val="0"/>
              </a:spcBef>
              <a:spcAft>
                <a:spcPts val="0"/>
              </a:spcAft>
              <a:buNone/>
              <a:defRPr i="1">
                <a:solidFill>
                  <a:schemeClr val="dk1"/>
                </a:solidFill>
              </a:defRPr>
            </a:lvl1pPr>
            <a:lvl2pPr lvl="1" rtl="0">
              <a:spcBef>
                <a:spcPts val="0"/>
              </a:spcBef>
              <a:spcAft>
                <a:spcPts val="0"/>
              </a:spcAft>
              <a:buNone/>
              <a:defRPr i="1">
                <a:solidFill>
                  <a:schemeClr val="dk1"/>
                </a:solidFill>
              </a:defRPr>
            </a:lvl2pPr>
            <a:lvl3pPr lvl="2" rtl="0">
              <a:spcBef>
                <a:spcPts val="0"/>
              </a:spcBef>
              <a:spcAft>
                <a:spcPts val="0"/>
              </a:spcAft>
              <a:buNone/>
              <a:defRPr i="1">
                <a:solidFill>
                  <a:schemeClr val="dk1"/>
                </a:solidFill>
              </a:defRPr>
            </a:lvl3pPr>
            <a:lvl4pPr lvl="3" rtl="0">
              <a:spcBef>
                <a:spcPts val="0"/>
              </a:spcBef>
              <a:spcAft>
                <a:spcPts val="0"/>
              </a:spcAft>
              <a:buNone/>
              <a:defRPr i="1">
                <a:solidFill>
                  <a:schemeClr val="dk1"/>
                </a:solidFill>
              </a:defRPr>
            </a:lvl4pPr>
            <a:lvl5pPr lvl="4" rtl="0">
              <a:spcBef>
                <a:spcPts val="0"/>
              </a:spcBef>
              <a:spcAft>
                <a:spcPts val="0"/>
              </a:spcAft>
              <a:buNone/>
              <a:defRPr i="1">
                <a:solidFill>
                  <a:schemeClr val="dk1"/>
                </a:solidFill>
              </a:defRPr>
            </a:lvl5pPr>
            <a:lvl6pPr lvl="5" rtl="0">
              <a:spcBef>
                <a:spcPts val="0"/>
              </a:spcBef>
              <a:spcAft>
                <a:spcPts val="0"/>
              </a:spcAft>
              <a:buNone/>
              <a:defRPr i="1">
                <a:solidFill>
                  <a:schemeClr val="dk1"/>
                </a:solidFill>
              </a:defRPr>
            </a:lvl6pPr>
            <a:lvl7pPr lvl="6" rtl="0">
              <a:spcBef>
                <a:spcPts val="0"/>
              </a:spcBef>
              <a:spcAft>
                <a:spcPts val="0"/>
              </a:spcAft>
              <a:buNone/>
              <a:defRPr i="1">
                <a:solidFill>
                  <a:schemeClr val="dk1"/>
                </a:solidFill>
              </a:defRPr>
            </a:lvl7pPr>
            <a:lvl8pPr lvl="7" rtl="0">
              <a:spcBef>
                <a:spcPts val="0"/>
              </a:spcBef>
              <a:spcAft>
                <a:spcPts val="0"/>
              </a:spcAft>
              <a:buNone/>
              <a:defRPr i="1">
                <a:solidFill>
                  <a:schemeClr val="dk1"/>
                </a:solidFill>
              </a:defRPr>
            </a:lvl8pPr>
            <a:lvl9pPr lvl="8" rtl="0">
              <a:spcBef>
                <a:spcPts val="0"/>
              </a:spcBef>
              <a:spcAft>
                <a:spcPts val="0"/>
              </a:spcAft>
              <a:buNone/>
              <a:defRPr i="1">
                <a:solidFill>
                  <a:schemeClr val="dk1"/>
                </a:solidFill>
              </a:defRPr>
            </a:lvl9pPr>
          </a:lstStyle>
          <a:p/>
        </p:txBody>
      </p:sp>
      <p:pic>
        <p:nvPicPr>
          <p:cNvPr id="597" name="Google Shape;597;p96"/>
          <p:cNvPicPr preferRelativeResize="0"/>
          <p:nvPr/>
        </p:nvPicPr>
        <p:blipFill>
          <a:blip r:embed="rId3">
            <a:alphaModFix/>
          </a:blip>
          <a:stretch>
            <a:fillRect/>
          </a:stretch>
        </p:blipFill>
        <p:spPr>
          <a:xfrm>
            <a:off x="7845073" y="4880612"/>
            <a:ext cx="1136351" cy="132075"/>
          </a:xfrm>
          <a:prstGeom prst="rect">
            <a:avLst/>
          </a:prstGeom>
          <a:noFill/>
          <a:ln>
            <a:noFill/>
          </a:ln>
        </p:spPr>
      </p:pic>
      <p:pic>
        <p:nvPicPr>
          <p:cNvPr id="598" name="Google Shape;598;p96"/>
          <p:cNvPicPr preferRelativeResize="0"/>
          <p:nvPr/>
        </p:nvPicPr>
        <p:blipFill>
          <a:blip r:embed="rId3">
            <a:alphaModFix/>
          </a:blip>
          <a:stretch>
            <a:fillRect/>
          </a:stretch>
        </p:blipFill>
        <p:spPr>
          <a:xfrm>
            <a:off x="7845073" y="4880612"/>
            <a:ext cx="1136351" cy="132075"/>
          </a:xfrm>
          <a:prstGeom prst="rect">
            <a:avLst/>
          </a:prstGeom>
          <a:noFill/>
          <a:ln>
            <a:noFill/>
          </a:ln>
        </p:spPr>
      </p:pic>
      <p:sp>
        <p:nvSpPr>
          <p:cNvPr id="599" name="Google Shape;599;p96"/>
          <p:cNvSpPr txBox="1"/>
          <p:nvPr>
            <p:ph type="ctrTitle"/>
          </p:nvPr>
        </p:nvSpPr>
        <p:spPr>
          <a:xfrm>
            <a:off x="277100" y="284200"/>
            <a:ext cx="3447900" cy="3678000"/>
          </a:xfrm>
          <a:prstGeom prst="rect">
            <a:avLst/>
          </a:prstGeom>
          <a:ln>
            <a:noFill/>
          </a:ln>
        </p:spPr>
        <p:txBody>
          <a:bodyPr anchorCtr="0" anchor="b" bIns="91425" lIns="91425" spcFirstLastPara="1" rIns="91425" wrap="square" tIns="91425"/>
          <a:lstStyle>
            <a:lvl1pPr lvl="0" rtl="0">
              <a:lnSpc>
                <a:spcPct val="100000"/>
              </a:lnSpc>
              <a:spcBef>
                <a:spcPts val="0"/>
              </a:spcBef>
              <a:spcAft>
                <a:spcPts val="0"/>
              </a:spcAft>
              <a:buSzPts val="2400"/>
              <a:buNone/>
              <a:defRPr/>
            </a:lvl1pPr>
            <a:lvl2pPr lvl="1" rtl="0">
              <a:lnSpc>
                <a:spcPct val="115000"/>
              </a:lnSpc>
              <a:spcBef>
                <a:spcPts val="800"/>
              </a:spcBef>
              <a:spcAft>
                <a:spcPts val="0"/>
              </a:spcAft>
              <a:buClr>
                <a:srgbClr val="28BBBB"/>
              </a:buClr>
              <a:buSzPts val="2400"/>
              <a:buNone/>
              <a:defRPr>
                <a:solidFill>
                  <a:srgbClr val="28BBBB"/>
                </a:solidFill>
              </a:defRPr>
            </a:lvl2pPr>
            <a:lvl3pPr lvl="2" rtl="0">
              <a:lnSpc>
                <a:spcPct val="115000"/>
              </a:lnSpc>
              <a:spcBef>
                <a:spcPts val="800"/>
              </a:spcBef>
              <a:spcAft>
                <a:spcPts val="0"/>
              </a:spcAft>
              <a:buClr>
                <a:srgbClr val="28BBBB"/>
              </a:buClr>
              <a:buSzPts val="2400"/>
              <a:buNone/>
              <a:defRPr>
                <a:solidFill>
                  <a:srgbClr val="28BBBB"/>
                </a:solidFill>
              </a:defRPr>
            </a:lvl3pPr>
            <a:lvl4pPr lvl="3" rtl="0">
              <a:lnSpc>
                <a:spcPct val="115000"/>
              </a:lnSpc>
              <a:spcBef>
                <a:spcPts val="800"/>
              </a:spcBef>
              <a:spcAft>
                <a:spcPts val="0"/>
              </a:spcAft>
              <a:buClr>
                <a:srgbClr val="28BBBB"/>
              </a:buClr>
              <a:buSzPts val="2400"/>
              <a:buNone/>
              <a:defRPr>
                <a:solidFill>
                  <a:srgbClr val="28BBBB"/>
                </a:solidFill>
              </a:defRPr>
            </a:lvl4pPr>
            <a:lvl5pPr lvl="4" rtl="0">
              <a:lnSpc>
                <a:spcPct val="115000"/>
              </a:lnSpc>
              <a:spcBef>
                <a:spcPts val="800"/>
              </a:spcBef>
              <a:spcAft>
                <a:spcPts val="0"/>
              </a:spcAft>
              <a:buClr>
                <a:srgbClr val="28BBBB"/>
              </a:buClr>
              <a:buSzPts val="2400"/>
              <a:buNone/>
              <a:defRPr>
                <a:solidFill>
                  <a:srgbClr val="28BBBB"/>
                </a:solidFill>
              </a:defRPr>
            </a:lvl5pPr>
            <a:lvl6pPr lvl="5" rtl="0">
              <a:lnSpc>
                <a:spcPct val="115000"/>
              </a:lnSpc>
              <a:spcBef>
                <a:spcPts val="800"/>
              </a:spcBef>
              <a:spcAft>
                <a:spcPts val="0"/>
              </a:spcAft>
              <a:buClr>
                <a:srgbClr val="28BBBB"/>
              </a:buClr>
              <a:buSzPts val="2400"/>
              <a:buNone/>
              <a:defRPr>
                <a:solidFill>
                  <a:srgbClr val="28BBBB"/>
                </a:solidFill>
              </a:defRPr>
            </a:lvl6pPr>
            <a:lvl7pPr lvl="6" rtl="0">
              <a:lnSpc>
                <a:spcPct val="115000"/>
              </a:lnSpc>
              <a:spcBef>
                <a:spcPts val="800"/>
              </a:spcBef>
              <a:spcAft>
                <a:spcPts val="0"/>
              </a:spcAft>
              <a:buClr>
                <a:srgbClr val="28BBBB"/>
              </a:buClr>
              <a:buSzPts val="2400"/>
              <a:buNone/>
              <a:defRPr>
                <a:solidFill>
                  <a:srgbClr val="28BBBB"/>
                </a:solidFill>
              </a:defRPr>
            </a:lvl7pPr>
            <a:lvl8pPr lvl="7" rtl="0">
              <a:lnSpc>
                <a:spcPct val="115000"/>
              </a:lnSpc>
              <a:spcBef>
                <a:spcPts val="800"/>
              </a:spcBef>
              <a:spcAft>
                <a:spcPts val="0"/>
              </a:spcAft>
              <a:buClr>
                <a:srgbClr val="28BBBB"/>
              </a:buClr>
              <a:buSzPts val="2400"/>
              <a:buNone/>
              <a:defRPr>
                <a:solidFill>
                  <a:srgbClr val="28BBBB"/>
                </a:solidFill>
              </a:defRPr>
            </a:lvl8pPr>
            <a:lvl9pPr lvl="8" rtl="0">
              <a:lnSpc>
                <a:spcPct val="115000"/>
              </a:lnSpc>
              <a:spcBef>
                <a:spcPts val="800"/>
              </a:spcBef>
              <a:spcAft>
                <a:spcPts val="800"/>
              </a:spcAft>
              <a:buClr>
                <a:srgbClr val="28BBBB"/>
              </a:buClr>
              <a:buSzPts val="2400"/>
              <a:buNone/>
              <a:defRPr>
                <a:solidFill>
                  <a:srgbClr val="28BBBB"/>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 Table of contents">
  <p:cSld name="TITLE_1_2">
    <p:spTree>
      <p:nvGrpSpPr>
        <p:cNvPr id="600" name="Shape 600"/>
        <p:cNvGrpSpPr/>
        <p:nvPr/>
      </p:nvGrpSpPr>
      <p:grpSpPr>
        <a:xfrm>
          <a:off x="0" y="0"/>
          <a:ext cx="0" cy="0"/>
          <a:chOff x="0" y="0"/>
          <a:chExt cx="0" cy="0"/>
        </a:xfrm>
      </p:grpSpPr>
      <p:sp>
        <p:nvSpPr>
          <p:cNvPr id="601" name="Google Shape;601;p97"/>
          <p:cNvSpPr/>
          <p:nvPr/>
        </p:nvSpPr>
        <p:spPr>
          <a:xfrm flipH="1">
            <a:off x="4568412" y="0"/>
            <a:ext cx="4575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97"/>
          <p:cNvSpPr txBox="1"/>
          <p:nvPr>
            <p:ph idx="1" type="body"/>
          </p:nvPr>
        </p:nvSpPr>
        <p:spPr>
          <a:xfrm>
            <a:off x="5130225" y="1016000"/>
            <a:ext cx="3470700" cy="3099900"/>
          </a:xfrm>
          <a:prstGeom prst="rect">
            <a:avLst/>
          </a:prstGeom>
          <a:noFill/>
          <a:ln>
            <a:noFill/>
          </a:ln>
        </p:spPr>
        <p:txBody>
          <a:bodyPr anchorCtr="0" anchor="ctr" bIns="68575" lIns="68575" spcFirstLastPara="1" rIns="68575" wrap="square" tIns="68575"/>
          <a:lstStyle>
            <a:lvl1pPr indent="-342900" lvl="0" marL="457200" rtl="0">
              <a:lnSpc>
                <a:spcPct val="115000"/>
              </a:lnSpc>
              <a:spcBef>
                <a:spcPts val="0"/>
              </a:spcBef>
              <a:spcAft>
                <a:spcPts val="0"/>
              </a:spcAft>
              <a:buClr>
                <a:schemeClr val="dk1"/>
              </a:buClr>
              <a:buSzPts val="1800"/>
              <a:buFont typeface="Nunito Sans"/>
              <a:buAutoNum type="arabicPeriod"/>
              <a:defRPr sz="1800">
                <a:solidFill>
                  <a:schemeClr val="dk1"/>
                </a:solidFill>
                <a:latin typeface="Nunito Sans"/>
                <a:ea typeface="Nunito Sans"/>
                <a:cs typeface="Nunito Sans"/>
                <a:sym typeface="Nunito Sans"/>
              </a:defRPr>
            </a:lvl1pPr>
            <a:lvl2pPr indent="-317500" lvl="1" marL="914400" rtl="0">
              <a:lnSpc>
                <a:spcPct val="115000"/>
              </a:lnSpc>
              <a:spcBef>
                <a:spcPts val="800"/>
              </a:spcBef>
              <a:spcAft>
                <a:spcPts val="0"/>
              </a:spcAft>
              <a:buClr>
                <a:schemeClr val="dk1"/>
              </a:buClr>
              <a:buSzPts val="1400"/>
              <a:buFont typeface="Nunito Sans"/>
              <a:buAutoNum type="alphaLcPeriod"/>
              <a:defRPr sz="1400">
                <a:solidFill>
                  <a:schemeClr val="dk1"/>
                </a:solidFill>
                <a:latin typeface="Nunito Sans"/>
                <a:ea typeface="Nunito Sans"/>
                <a:cs typeface="Nunito Sans"/>
                <a:sym typeface="Nunito Sans"/>
              </a:defRPr>
            </a:lvl2pPr>
            <a:lvl3pPr indent="-298450" lvl="2" marL="1371600" rtl="0">
              <a:lnSpc>
                <a:spcPct val="115000"/>
              </a:lnSpc>
              <a:spcBef>
                <a:spcPts val="800"/>
              </a:spcBef>
              <a:spcAft>
                <a:spcPts val="0"/>
              </a:spcAft>
              <a:buClr>
                <a:schemeClr val="dk1"/>
              </a:buClr>
              <a:buSzPts val="1100"/>
              <a:buFont typeface="Nunito Sans"/>
              <a:buAutoNum type="romanLcPeriod"/>
              <a:defRPr sz="1100">
                <a:solidFill>
                  <a:schemeClr val="dk1"/>
                </a:solidFill>
                <a:latin typeface="Nunito Sans"/>
                <a:ea typeface="Nunito Sans"/>
                <a:cs typeface="Nunito Sans"/>
                <a:sym typeface="Nunito Sans"/>
              </a:defRPr>
            </a:lvl3pPr>
            <a:lvl4pPr indent="-285750" lvl="3" marL="1828800" rtl="0">
              <a:lnSpc>
                <a:spcPct val="115000"/>
              </a:lnSpc>
              <a:spcBef>
                <a:spcPts val="800"/>
              </a:spcBef>
              <a:spcAft>
                <a:spcPts val="0"/>
              </a:spcAft>
              <a:buClr>
                <a:schemeClr val="dk1"/>
              </a:buClr>
              <a:buSzPts val="900"/>
              <a:buFont typeface="Nunito Sans"/>
              <a:buAutoNum type="arabicPeriod"/>
              <a:defRPr sz="900">
                <a:solidFill>
                  <a:schemeClr val="dk1"/>
                </a:solidFill>
                <a:latin typeface="Nunito Sans"/>
                <a:ea typeface="Nunito Sans"/>
                <a:cs typeface="Nunito Sans"/>
                <a:sym typeface="Nunito Sans"/>
              </a:defRPr>
            </a:lvl4pPr>
            <a:lvl5pPr indent="-285750" lvl="4" marL="2286000" rtl="0">
              <a:lnSpc>
                <a:spcPct val="115000"/>
              </a:lnSpc>
              <a:spcBef>
                <a:spcPts val="800"/>
              </a:spcBef>
              <a:spcAft>
                <a:spcPts val="0"/>
              </a:spcAft>
              <a:buClr>
                <a:schemeClr val="dk1"/>
              </a:buClr>
              <a:buSzPts val="900"/>
              <a:buFont typeface="Nunito Sans"/>
              <a:buAutoNum type="alphaLcPeriod"/>
              <a:defRPr sz="900">
                <a:solidFill>
                  <a:schemeClr val="dk1"/>
                </a:solidFill>
                <a:latin typeface="Nunito Sans"/>
                <a:ea typeface="Nunito Sans"/>
                <a:cs typeface="Nunito Sans"/>
                <a:sym typeface="Nunito Sans"/>
              </a:defRPr>
            </a:lvl5pPr>
            <a:lvl6pPr indent="-285750" lvl="5" marL="2743200" rtl="0">
              <a:lnSpc>
                <a:spcPct val="115000"/>
              </a:lnSpc>
              <a:spcBef>
                <a:spcPts val="800"/>
              </a:spcBef>
              <a:spcAft>
                <a:spcPts val="0"/>
              </a:spcAft>
              <a:buClr>
                <a:schemeClr val="dk1"/>
              </a:buClr>
              <a:buSzPts val="900"/>
              <a:buFont typeface="Nunito Sans"/>
              <a:buAutoNum type="romanLcPeriod"/>
              <a:defRPr sz="900">
                <a:solidFill>
                  <a:schemeClr val="dk1"/>
                </a:solidFill>
                <a:latin typeface="Nunito Sans"/>
                <a:ea typeface="Nunito Sans"/>
                <a:cs typeface="Nunito Sans"/>
                <a:sym typeface="Nunito Sans"/>
              </a:defRPr>
            </a:lvl6pPr>
            <a:lvl7pPr indent="-285750" lvl="6" marL="3200400" rtl="0">
              <a:lnSpc>
                <a:spcPct val="115000"/>
              </a:lnSpc>
              <a:spcBef>
                <a:spcPts val="800"/>
              </a:spcBef>
              <a:spcAft>
                <a:spcPts val="0"/>
              </a:spcAft>
              <a:buClr>
                <a:schemeClr val="dk1"/>
              </a:buClr>
              <a:buSzPts val="900"/>
              <a:buFont typeface="Nunito Sans"/>
              <a:buAutoNum type="arabicPeriod"/>
              <a:defRPr sz="900">
                <a:solidFill>
                  <a:schemeClr val="dk1"/>
                </a:solidFill>
                <a:latin typeface="Nunito Sans"/>
                <a:ea typeface="Nunito Sans"/>
                <a:cs typeface="Nunito Sans"/>
                <a:sym typeface="Nunito Sans"/>
              </a:defRPr>
            </a:lvl7pPr>
            <a:lvl8pPr indent="-285750" lvl="7" marL="3657600" rtl="0">
              <a:lnSpc>
                <a:spcPct val="115000"/>
              </a:lnSpc>
              <a:spcBef>
                <a:spcPts val="800"/>
              </a:spcBef>
              <a:spcAft>
                <a:spcPts val="0"/>
              </a:spcAft>
              <a:buClr>
                <a:schemeClr val="dk1"/>
              </a:buClr>
              <a:buSzPts val="900"/>
              <a:buFont typeface="Nunito Sans"/>
              <a:buAutoNum type="alphaLcPeriod"/>
              <a:defRPr sz="900">
                <a:solidFill>
                  <a:schemeClr val="dk1"/>
                </a:solidFill>
                <a:latin typeface="Nunito Sans"/>
                <a:ea typeface="Nunito Sans"/>
                <a:cs typeface="Nunito Sans"/>
                <a:sym typeface="Nunito Sans"/>
              </a:defRPr>
            </a:lvl8pPr>
            <a:lvl9pPr indent="-285750" lvl="8" marL="4114800" rtl="0">
              <a:lnSpc>
                <a:spcPct val="115000"/>
              </a:lnSpc>
              <a:spcBef>
                <a:spcPts val="800"/>
              </a:spcBef>
              <a:spcAft>
                <a:spcPts val="800"/>
              </a:spcAft>
              <a:buClr>
                <a:schemeClr val="dk1"/>
              </a:buClr>
              <a:buSzPts val="900"/>
              <a:buFont typeface="Nunito Sans"/>
              <a:buAutoNum type="romanLcPeriod"/>
              <a:defRPr sz="900">
                <a:solidFill>
                  <a:schemeClr val="dk1"/>
                </a:solidFill>
                <a:latin typeface="Nunito Sans"/>
                <a:ea typeface="Nunito Sans"/>
                <a:cs typeface="Nunito Sans"/>
                <a:sym typeface="Nunito Sans"/>
              </a:defRPr>
            </a:lvl9pPr>
          </a:lstStyle>
          <a:p/>
        </p:txBody>
      </p:sp>
      <p:sp>
        <p:nvSpPr>
          <p:cNvPr id="603" name="Google Shape;603;p97"/>
          <p:cNvSpPr txBox="1"/>
          <p:nvPr>
            <p:ph type="title"/>
          </p:nvPr>
        </p:nvSpPr>
        <p:spPr>
          <a:xfrm>
            <a:off x="646573" y="1016000"/>
            <a:ext cx="3246900" cy="973500"/>
          </a:xfrm>
          <a:prstGeom prst="rect">
            <a:avLst/>
          </a:prstGeom>
        </p:spPr>
        <p:txBody>
          <a:bodyPr anchorCtr="0" anchor="t" bIns="91425" lIns="91425" spcFirstLastPara="1" rIns="91425" wrap="square" tIns="91425"/>
          <a:lstStyle>
            <a:lvl1pPr lvl="0" rtl="0">
              <a:lnSpc>
                <a:spcPct val="115000"/>
              </a:lnSpc>
              <a:spcBef>
                <a:spcPts val="0"/>
              </a:spcBef>
              <a:spcAft>
                <a:spcPts val="0"/>
              </a:spcAft>
              <a:buSzPts val="2400"/>
              <a:buNone/>
              <a:defRPr/>
            </a:lvl1pPr>
            <a:lvl2pPr lvl="1" rtl="0">
              <a:lnSpc>
                <a:spcPct val="115000"/>
              </a:lnSpc>
              <a:spcBef>
                <a:spcPts val="800"/>
              </a:spcBef>
              <a:spcAft>
                <a:spcPts val="0"/>
              </a:spcAft>
              <a:buSzPts val="2400"/>
              <a:buNone/>
              <a:defRPr/>
            </a:lvl2pPr>
            <a:lvl3pPr lvl="2" rtl="0">
              <a:lnSpc>
                <a:spcPct val="115000"/>
              </a:lnSpc>
              <a:spcBef>
                <a:spcPts val="800"/>
              </a:spcBef>
              <a:spcAft>
                <a:spcPts val="0"/>
              </a:spcAft>
              <a:buSzPts val="2400"/>
              <a:buNone/>
              <a:defRPr/>
            </a:lvl3pPr>
            <a:lvl4pPr lvl="3" rtl="0">
              <a:lnSpc>
                <a:spcPct val="115000"/>
              </a:lnSpc>
              <a:spcBef>
                <a:spcPts val="800"/>
              </a:spcBef>
              <a:spcAft>
                <a:spcPts val="0"/>
              </a:spcAft>
              <a:buSzPts val="2400"/>
              <a:buNone/>
              <a:defRPr/>
            </a:lvl4pPr>
            <a:lvl5pPr lvl="4" rtl="0">
              <a:lnSpc>
                <a:spcPct val="115000"/>
              </a:lnSpc>
              <a:spcBef>
                <a:spcPts val="800"/>
              </a:spcBef>
              <a:spcAft>
                <a:spcPts val="0"/>
              </a:spcAft>
              <a:buSzPts val="2400"/>
              <a:buNone/>
              <a:defRPr/>
            </a:lvl5pPr>
            <a:lvl6pPr lvl="5" rtl="0">
              <a:lnSpc>
                <a:spcPct val="115000"/>
              </a:lnSpc>
              <a:spcBef>
                <a:spcPts val="800"/>
              </a:spcBef>
              <a:spcAft>
                <a:spcPts val="0"/>
              </a:spcAft>
              <a:buSzPts val="2400"/>
              <a:buNone/>
              <a:defRPr/>
            </a:lvl6pPr>
            <a:lvl7pPr lvl="6" rtl="0">
              <a:lnSpc>
                <a:spcPct val="115000"/>
              </a:lnSpc>
              <a:spcBef>
                <a:spcPts val="800"/>
              </a:spcBef>
              <a:spcAft>
                <a:spcPts val="0"/>
              </a:spcAft>
              <a:buSzPts val="2400"/>
              <a:buNone/>
              <a:defRPr/>
            </a:lvl7pPr>
            <a:lvl8pPr lvl="7" rtl="0">
              <a:lnSpc>
                <a:spcPct val="115000"/>
              </a:lnSpc>
              <a:spcBef>
                <a:spcPts val="800"/>
              </a:spcBef>
              <a:spcAft>
                <a:spcPts val="0"/>
              </a:spcAft>
              <a:buSzPts val="2400"/>
              <a:buNone/>
              <a:defRPr/>
            </a:lvl8pPr>
            <a:lvl9pPr lvl="8" rtl="0">
              <a:lnSpc>
                <a:spcPct val="115000"/>
              </a:lnSpc>
              <a:spcBef>
                <a:spcPts val="800"/>
              </a:spcBef>
              <a:spcAft>
                <a:spcPts val="800"/>
              </a:spcAft>
              <a:buSzPts val="2400"/>
              <a:buNone/>
              <a:defRPr/>
            </a:lvl9pPr>
          </a:lstStyle>
          <a:p/>
        </p:txBody>
      </p:sp>
      <p:pic>
        <p:nvPicPr>
          <p:cNvPr id="604" name="Google Shape;604;p97"/>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605" name="Google Shape;605;p97"/>
          <p:cNvSpPr txBox="1"/>
          <p:nvPr>
            <p:ph idx="2" type="subTitle"/>
          </p:nvPr>
        </p:nvSpPr>
        <p:spPr>
          <a:xfrm>
            <a:off x="646575" y="1989500"/>
            <a:ext cx="3246900" cy="10041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Quote">
  <p:cSld name="TITLE_1_1_1">
    <p:spTree>
      <p:nvGrpSpPr>
        <p:cNvPr id="606" name="Shape 606"/>
        <p:cNvGrpSpPr/>
        <p:nvPr/>
      </p:nvGrpSpPr>
      <p:grpSpPr>
        <a:xfrm>
          <a:off x="0" y="0"/>
          <a:ext cx="0" cy="0"/>
          <a:chOff x="0" y="0"/>
          <a:chExt cx="0" cy="0"/>
        </a:xfrm>
      </p:grpSpPr>
      <p:sp>
        <p:nvSpPr>
          <p:cNvPr id="607" name="Google Shape;607;p98"/>
          <p:cNvSpPr/>
          <p:nvPr/>
        </p:nvSpPr>
        <p:spPr>
          <a:xfrm>
            <a:off x="-7125" y="1271275"/>
            <a:ext cx="9151200" cy="387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98"/>
          <p:cNvSpPr txBox="1"/>
          <p:nvPr>
            <p:ph idx="1" type="body"/>
          </p:nvPr>
        </p:nvSpPr>
        <p:spPr>
          <a:xfrm>
            <a:off x="1847275" y="1704600"/>
            <a:ext cx="5449500" cy="2714700"/>
          </a:xfrm>
          <a:prstGeom prst="rect">
            <a:avLst/>
          </a:prstGeom>
          <a:noFill/>
          <a:ln>
            <a:noFill/>
          </a:ln>
        </p:spPr>
        <p:txBody>
          <a:bodyPr anchorCtr="0" anchor="ctr" bIns="68575" lIns="68575" spcFirstLastPara="1" rIns="68575" wrap="square" tIns="68575"/>
          <a:lstStyle>
            <a:lvl1pPr indent="-381000" lvl="0" marL="457200" rtl="0" algn="ctr">
              <a:spcBef>
                <a:spcPts val="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1pPr>
            <a:lvl2pPr indent="-381000" lvl="1" marL="9144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2pPr>
            <a:lvl3pPr indent="-381000" lvl="2" marL="13716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3pPr>
            <a:lvl4pPr indent="-381000" lvl="3" marL="18288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4pPr>
            <a:lvl5pPr indent="-381000" lvl="4" marL="22860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5pPr>
            <a:lvl6pPr indent="-381000" lvl="5" marL="27432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6pPr>
            <a:lvl7pPr indent="-381000" lvl="6" marL="32004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7pPr>
            <a:lvl8pPr indent="-381000" lvl="7" marL="3657600" rtl="0" algn="ctr">
              <a:spcBef>
                <a:spcPts val="800"/>
              </a:spcBef>
              <a:spcAft>
                <a:spcPts val="0"/>
              </a:spcAft>
              <a:buClr>
                <a:schemeClr val="dk1"/>
              </a:buClr>
              <a:buSzPts val="2400"/>
              <a:buFont typeface="Nunito Sans"/>
              <a:buChar char="○"/>
              <a:defRPr i="1" sz="2400">
                <a:solidFill>
                  <a:schemeClr val="dk1"/>
                </a:solidFill>
                <a:latin typeface="Nunito Sans"/>
                <a:ea typeface="Nunito Sans"/>
                <a:cs typeface="Nunito Sans"/>
                <a:sym typeface="Nunito Sans"/>
              </a:defRPr>
            </a:lvl8pPr>
            <a:lvl9pPr indent="-381000" lvl="8" marL="4114800" rtl="0" algn="ctr">
              <a:spcBef>
                <a:spcPts val="800"/>
              </a:spcBef>
              <a:spcAft>
                <a:spcPts val="800"/>
              </a:spcAft>
              <a:buClr>
                <a:schemeClr val="dk1"/>
              </a:buClr>
              <a:buSzPts val="2400"/>
              <a:buFont typeface="Nunito Sans"/>
              <a:buChar char="■"/>
              <a:defRPr i="1" sz="2400">
                <a:solidFill>
                  <a:schemeClr val="dk1"/>
                </a:solidFill>
                <a:latin typeface="Nunito Sans"/>
                <a:ea typeface="Nunito Sans"/>
                <a:cs typeface="Nunito Sans"/>
                <a:sym typeface="Nunito Sans"/>
              </a:defRPr>
            </a:lvl9pPr>
          </a:lstStyle>
          <a:p/>
        </p:txBody>
      </p:sp>
      <p:sp>
        <p:nvSpPr>
          <p:cNvPr id="609" name="Google Shape;609;p98"/>
          <p:cNvSpPr txBox="1"/>
          <p:nvPr/>
        </p:nvSpPr>
        <p:spPr>
          <a:xfrm>
            <a:off x="3593400" y="0"/>
            <a:ext cx="19572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800">
                <a:solidFill>
                  <a:schemeClr val="dk1"/>
                </a:solidFill>
                <a:latin typeface="Nunito Sans"/>
                <a:ea typeface="Nunito Sans"/>
                <a:cs typeface="Nunito Sans"/>
                <a:sym typeface="Nunito Sans"/>
              </a:rPr>
              <a:t>“</a:t>
            </a:r>
            <a:endParaRPr sz="12800">
              <a:solidFill>
                <a:schemeClr val="dk1"/>
              </a:solidFill>
              <a:latin typeface="Nunito Sans"/>
              <a:ea typeface="Nunito Sans"/>
              <a:cs typeface="Nunito Sans"/>
              <a:sym typeface="Nunito Sans"/>
            </a:endParaRPr>
          </a:p>
        </p:txBody>
      </p:sp>
      <p:pic>
        <p:nvPicPr>
          <p:cNvPr id="610" name="Google Shape;610;p98"/>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 Title only (horizontal)">
  <p:cSld name="TITLE_1_1_1_1">
    <p:spTree>
      <p:nvGrpSpPr>
        <p:cNvPr id="611" name="Shape 611"/>
        <p:cNvGrpSpPr/>
        <p:nvPr/>
      </p:nvGrpSpPr>
      <p:grpSpPr>
        <a:xfrm>
          <a:off x="0" y="0"/>
          <a:ext cx="0" cy="0"/>
          <a:chOff x="0" y="0"/>
          <a:chExt cx="0" cy="0"/>
        </a:xfrm>
      </p:grpSpPr>
      <p:sp>
        <p:nvSpPr>
          <p:cNvPr id="612" name="Google Shape;612;p99"/>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9"/>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614" name="Google Shape;614;p99"/>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 Title + 1 column with intro text (horizontal)">
  <p:cSld name="TITLE_1_1_1_1_1_1">
    <p:spTree>
      <p:nvGrpSpPr>
        <p:cNvPr id="615" name="Shape 615"/>
        <p:cNvGrpSpPr/>
        <p:nvPr/>
      </p:nvGrpSpPr>
      <p:grpSpPr>
        <a:xfrm>
          <a:off x="0" y="0"/>
          <a:ext cx="0" cy="0"/>
          <a:chOff x="0" y="0"/>
          <a:chExt cx="0" cy="0"/>
        </a:xfrm>
      </p:grpSpPr>
      <p:sp>
        <p:nvSpPr>
          <p:cNvPr id="616" name="Google Shape;616;p100"/>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0"/>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18" name="Google Shape;618;p100"/>
          <p:cNvSpPr txBox="1"/>
          <p:nvPr>
            <p:ph idx="1" type="body"/>
          </p:nvPr>
        </p:nvSpPr>
        <p:spPr>
          <a:xfrm>
            <a:off x="234450" y="970900"/>
            <a:ext cx="43464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619" name="Google Shape;619;p100"/>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pic>
        <p:nvPicPr>
          <p:cNvPr id="620" name="Google Shape;620;p100"/>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 Title + 2 column with intro text (horizontal)">
  <p:cSld name="TITLE_1_1_1_1_1_1_1">
    <p:spTree>
      <p:nvGrpSpPr>
        <p:cNvPr id="621" name="Shape 621"/>
        <p:cNvGrpSpPr/>
        <p:nvPr/>
      </p:nvGrpSpPr>
      <p:grpSpPr>
        <a:xfrm>
          <a:off x="0" y="0"/>
          <a:ext cx="0" cy="0"/>
          <a:chOff x="0" y="0"/>
          <a:chExt cx="0" cy="0"/>
        </a:xfrm>
      </p:grpSpPr>
      <p:sp>
        <p:nvSpPr>
          <p:cNvPr id="622" name="Google Shape;622;p101"/>
          <p:cNvSpPr/>
          <p:nvPr/>
        </p:nvSpPr>
        <p:spPr>
          <a:xfrm>
            <a:off x="-7125" y="654750"/>
            <a:ext cx="9151200" cy="448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01"/>
          <p:cNvSpPr txBox="1"/>
          <p:nvPr>
            <p:ph type="title"/>
          </p:nvPr>
        </p:nvSpPr>
        <p:spPr>
          <a:xfrm>
            <a:off x="234450" y="0"/>
            <a:ext cx="8909700" cy="654900"/>
          </a:xfrm>
          <a:prstGeom prst="rect">
            <a:avLst/>
          </a:prstGeom>
        </p:spPr>
        <p:txBody>
          <a:bodyPr anchorCtr="0" anchor="ctr" bIns="91425" lIns="91425" spcFirstLastPara="1" rIns="91425" wrap="square" tIns="91425"/>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624" name="Google Shape;624;p101"/>
          <p:cNvSpPr txBox="1"/>
          <p:nvPr>
            <p:ph idx="1" type="body"/>
          </p:nvPr>
        </p:nvSpPr>
        <p:spPr>
          <a:xfrm>
            <a:off x="234450" y="970900"/>
            <a:ext cx="8747100" cy="1087800"/>
          </a:xfrm>
          <a:prstGeom prst="rect">
            <a:avLst/>
          </a:prstGeom>
          <a:noFill/>
          <a:ln>
            <a:noFill/>
          </a:ln>
        </p:spPr>
        <p:txBody>
          <a:bodyPr anchorCtr="0" anchor="ctr" bIns="68575" lIns="68575" spcFirstLastPara="1" rIns="68575" wrap="square" tIns="68575"/>
          <a:lstStyle>
            <a:lvl1pPr indent="-317500" lvl="0" marL="457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1pPr>
            <a:lvl2pPr indent="-317500" lvl="1" marL="914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2pPr>
            <a:lvl3pPr indent="-317500" lvl="2" marL="1371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3pPr>
            <a:lvl4pPr indent="-317500" lvl="3" marL="18288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4pPr>
            <a:lvl5pPr indent="-317500" lvl="4" marL="22860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5pPr>
            <a:lvl6pPr indent="-317500" lvl="5" marL="27432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6pPr>
            <a:lvl7pPr indent="-317500" lvl="6" marL="32004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7pPr>
            <a:lvl8pPr indent="-317500" lvl="7" marL="3657600" rtl="0">
              <a:spcBef>
                <a:spcPts val="800"/>
              </a:spcBef>
              <a:spcAft>
                <a:spcPts val="0"/>
              </a:spcAft>
              <a:buClr>
                <a:srgbClr val="4C4D4F"/>
              </a:buClr>
              <a:buSzPts val="1400"/>
              <a:buFont typeface="Nunito Sans"/>
              <a:buChar char="○"/>
              <a:defRPr b="1" i="1">
                <a:solidFill>
                  <a:srgbClr val="4C4D4F"/>
                </a:solidFill>
                <a:latin typeface="Nunito Sans"/>
                <a:ea typeface="Nunito Sans"/>
                <a:cs typeface="Nunito Sans"/>
                <a:sym typeface="Nunito Sans"/>
              </a:defRPr>
            </a:lvl8pPr>
            <a:lvl9pPr indent="-317500" lvl="8" marL="4114800" rtl="0">
              <a:spcBef>
                <a:spcPts val="800"/>
              </a:spcBef>
              <a:spcAft>
                <a:spcPts val="800"/>
              </a:spcAft>
              <a:buClr>
                <a:srgbClr val="4C4D4F"/>
              </a:buClr>
              <a:buSzPts val="1400"/>
              <a:buFont typeface="Nunito Sans"/>
              <a:buChar char="■"/>
              <a:defRPr b="1" i="1">
                <a:solidFill>
                  <a:srgbClr val="4C4D4F"/>
                </a:solidFill>
                <a:latin typeface="Nunito Sans"/>
                <a:ea typeface="Nunito Sans"/>
                <a:cs typeface="Nunito Sans"/>
                <a:sym typeface="Nunito Sans"/>
              </a:defRPr>
            </a:lvl9pPr>
          </a:lstStyle>
          <a:p/>
        </p:txBody>
      </p:sp>
      <p:sp>
        <p:nvSpPr>
          <p:cNvPr id="625" name="Google Shape;625;p101"/>
          <p:cNvSpPr txBox="1"/>
          <p:nvPr>
            <p:ph idx="2" type="body"/>
          </p:nvPr>
        </p:nvSpPr>
        <p:spPr>
          <a:xfrm>
            <a:off x="234450" y="2257800"/>
            <a:ext cx="4346400" cy="2298600"/>
          </a:xfrm>
          <a:prstGeom prst="rect">
            <a:avLst/>
          </a:prstGeom>
        </p:spPr>
        <p:txBody>
          <a:bodyPr anchorCtr="0" anchor="t" bIns="91425" lIns="91425" spcFirstLastPara="1" rIns="91425" wrap="square" tIns="91425"/>
          <a:lstStyle>
            <a:lvl1pPr indent="-304800" lvl="0" marL="457200" rtl="0">
              <a:spcBef>
                <a:spcPts val="600"/>
              </a:spcBef>
              <a:spcAft>
                <a:spcPts val="0"/>
              </a:spcAft>
              <a:buClr>
                <a:srgbClr val="4C4D4F"/>
              </a:buClr>
              <a:buSzPts val="1200"/>
              <a:buChar char="▪"/>
              <a:defRPr sz="1200">
                <a:solidFill>
                  <a:srgbClr val="4C4D4F"/>
                </a:solidFill>
              </a:defRPr>
            </a:lvl1pPr>
            <a:lvl2pPr indent="-304800" lvl="1" marL="914400" rtl="0">
              <a:spcBef>
                <a:spcPts val="800"/>
              </a:spcBef>
              <a:spcAft>
                <a:spcPts val="0"/>
              </a:spcAft>
              <a:buClr>
                <a:srgbClr val="4C4D4F"/>
              </a:buClr>
              <a:buSzPts val="1200"/>
              <a:buChar char="-"/>
              <a:defRPr sz="1200">
                <a:solidFill>
                  <a:srgbClr val="4C4D4F"/>
                </a:solidFill>
              </a:defRPr>
            </a:lvl2pPr>
            <a:lvl3pPr indent="-304800" lvl="2" marL="1371600" rtl="0">
              <a:spcBef>
                <a:spcPts val="800"/>
              </a:spcBef>
              <a:spcAft>
                <a:spcPts val="0"/>
              </a:spcAft>
              <a:buClr>
                <a:srgbClr val="4C4D4F"/>
              </a:buClr>
              <a:buSzPts val="1200"/>
              <a:buChar char="-"/>
              <a:defRPr sz="1200">
                <a:solidFill>
                  <a:srgbClr val="4C4D4F"/>
                </a:solidFill>
              </a:defRPr>
            </a:lvl3pPr>
            <a:lvl4pPr indent="-304800" lvl="3" marL="1828800" rtl="0">
              <a:spcBef>
                <a:spcPts val="800"/>
              </a:spcBef>
              <a:spcAft>
                <a:spcPts val="0"/>
              </a:spcAft>
              <a:buClr>
                <a:srgbClr val="4C4D4F"/>
              </a:buClr>
              <a:buSzPts val="1200"/>
              <a:buChar char="-"/>
              <a:defRPr sz="1200">
                <a:solidFill>
                  <a:srgbClr val="4C4D4F"/>
                </a:solidFill>
              </a:defRPr>
            </a:lvl4pPr>
            <a:lvl5pPr indent="-304800" lvl="4" marL="2286000" rtl="0">
              <a:spcBef>
                <a:spcPts val="800"/>
              </a:spcBef>
              <a:spcAft>
                <a:spcPts val="0"/>
              </a:spcAft>
              <a:buClr>
                <a:srgbClr val="4C4D4F"/>
              </a:buClr>
              <a:buSzPts val="1200"/>
              <a:buChar char="-"/>
              <a:defRPr sz="1200">
                <a:solidFill>
                  <a:srgbClr val="4C4D4F"/>
                </a:solidFill>
              </a:defRPr>
            </a:lvl5pPr>
            <a:lvl6pPr indent="-304800" lvl="5" marL="2743200" rtl="0">
              <a:spcBef>
                <a:spcPts val="800"/>
              </a:spcBef>
              <a:spcAft>
                <a:spcPts val="0"/>
              </a:spcAft>
              <a:buClr>
                <a:srgbClr val="4C4D4F"/>
              </a:buClr>
              <a:buSzPts val="1200"/>
              <a:buChar char="-"/>
              <a:defRPr sz="1200">
                <a:solidFill>
                  <a:srgbClr val="4C4D4F"/>
                </a:solidFill>
              </a:defRPr>
            </a:lvl6pPr>
            <a:lvl7pPr indent="-304800" lvl="6" marL="3200400" rtl="0">
              <a:spcBef>
                <a:spcPts val="800"/>
              </a:spcBef>
              <a:spcAft>
                <a:spcPts val="0"/>
              </a:spcAft>
              <a:buClr>
                <a:srgbClr val="4C4D4F"/>
              </a:buClr>
              <a:buSzPts val="1200"/>
              <a:buChar char="-"/>
              <a:defRPr sz="1200">
                <a:solidFill>
                  <a:srgbClr val="4C4D4F"/>
                </a:solidFill>
              </a:defRPr>
            </a:lvl7pPr>
            <a:lvl8pPr indent="-304800" lvl="7" marL="3657600" rtl="0">
              <a:spcBef>
                <a:spcPts val="800"/>
              </a:spcBef>
              <a:spcAft>
                <a:spcPts val="0"/>
              </a:spcAft>
              <a:buClr>
                <a:srgbClr val="4C4D4F"/>
              </a:buClr>
              <a:buSzPts val="1200"/>
              <a:buChar char="-"/>
              <a:defRPr sz="1200">
                <a:solidFill>
                  <a:srgbClr val="4C4D4F"/>
                </a:solidFill>
              </a:defRPr>
            </a:lvl8pPr>
            <a:lvl9pPr indent="-304800" lvl="8" marL="4114800" rtl="0">
              <a:spcBef>
                <a:spcPts val="800"/>
              </a:spcBef>
              <a:spcAft>
                <a:spcPts val="800"/>
              </a:spcAft>
              <a:buClr>
                <a:srgbClr val="4C4D4F"/>
              </a:buClr>
              <a:buSzPts val="1200"/>
              <a:buChar char="-"/>
              <a:defRPr sz="1200">
                <a:solidFill>
                  <a:srgbClr val="4C4D4F"/>
                </a:solidFill>
              </a:defRPr>
            </a:lvl9pPr>
          </a:lstStyle>
          <a:p/>
        </p:txBody>
      </p:sp>
      <p:sp>
        <p:nvSpPr>
          <p:cNvPr id="626" name="Google Shape;626;p101"/>
          <p:cNvSpPr txBox="1"/>
          <p:nvPr>
            <p:ph idx="3" type="body"/>
          </p:nvPr>
        </p:nvSpPr>
        <p:spPr>
          <a:xfrm>
            <a:off x="4715525" y="2257800"/>
            <a:ext cx="4346400" cy="2298600"/>
          </a:xfrm>
          <a:prstGeom prst="rect">
            <a:avLst/>
          </a:prstGeom>
          <a:noFill/>
          <a:ln>
            <a:noFill/>
          </a:ln>
        </p:spPr>
        <p:txBody>
          <a:bodyPr anchorCtr="0" anchor="t" bIns="91425" lIns="91425" spcFirstLastPara="1" rIns="91425" wrap="square" tIns="91425"/>
          <a:lstStyle>
            <a:lvl1pPr indent="-304800" lvl="0" marL="457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1pPr>
            <a:lvl2pPr indent="-304800" lvl="1" marL="914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2pPr>
            <a:lvl3pPr indent="-304800" lvl="2" marL="1371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3pPr>
            <a:lvl4pPr indent="-304800" lvl="3" marL="1828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4pPr>
            <a:lvl5pPr indent="-304800" lvl="4" marL="22860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5pPr>
            <a:lvl6pPr indent="-304800" lvl="5" marL="27432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6pPr>
            <a:lvl7pPr indent="-304800" lvl="6" marL="32004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7pPr>
            <a:lvl8pPr indent="-304800" lvl="7" marL="36576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8pPr>
            <a:lvl9pPr indent="-304800" lvl="8" marL="4114800" rtl="0">
              <a:lnSpc>
                <a:spcPct val="115000"/>
              </a:lnSpc>
              <a:spcBef>
                <a:spcPts val="1000"/>
              </a:spcBef>
              <a:spcAft>
                <a:spcPts val="0"/>
              </a:spcAft>
              <a:buClr>
                <a:srgbClr val="4C4D4F"/>
              </a:buClr>
              <a:buSzPts val="1200"/>
              <a:buFont typeface="Nunito Sans"/>
              <a:buChar char="■"/>
              <a:defRPr sz="1200">
                <a:solidFill>
                  <a:srgbClr val="4C4D4F"/>
                </a:solidFill>
                <a:latin typeface="Nunito Sans"/>
                <a:ea typeface="Nunito Sans"/>
                <a:cs typeface="Nunito Sans"/>
                <a:sym typeface="Nunito Sans"/>
              </a:defRPr>
            </a:lvl9pPr>
          </a:lstStyle>
          <a:p/>
        </p:txBody>
      </p:sp>
      <p:pic>
        <p:nvPicPr>
          <p:cNvPr id="627" name="Google Shape;627;p101"/>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 Title + 2 columns with intro text">
  <p:cSld name="TITLE_AND_BODY_1_2">
    <p:spTree>
      <p:nvGrpSpPr>
        <p:cNvPr id="628" name="Shape 628"/>
        <p:cNvGrpSpPr/>
        <p:nvPr/>
      </p:nvGrpSpPr>
      <p:grpSpPr>
        <a:xfrm>
          <a:off x="0" y="0"/>
          <a:ext cx="0" cy="0"/>
          <a:chOff x="0" y="0"/>
          <a:chExt cx="0" cy="0"/>
        </a:xfrm>
      </p:grpSpPr>
      <p:sp>
        <p:nvSpPr>
          <p:cNvPr id="629" name="Google Shape;629;p102"/>
          <p:cNvSpPr/>
          <p:nvPr/>
        </p:nvSpPr>
        <p:spPr>
          <a:xfrm>
            <a:off x="2585475" y="0"/>
            <a:ext cx="6558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02"/>
          <p:cNvSpPr txBox="1"/>
          <p:nvPr>
            <p:ph idx="1" type="body"/>
          </p:nvPr>
        </p:nvSpPr>
        <p:spPr>
          <a:xfrm>
            <a:off x="3090625" y="575500"/>
            <a:ext cx="5596200" cy="1207800"/>
          </a:xfrm>
          <a:prstGeom prst="rect">
            <a:avLst/>
          </a:prstGeom>
          <a:noFill/>
          <a:ln>
            <a:noFill/>
          </a:ln>
        </p:spPr>
        <p:txBody>
          <a:bodyPr anchorCtr="0" anchor="ctr" bIns="68575" lIns="68575" spcFirstLastPara="1" rIns="68575" wrap="square" tIns="68575"/>
          <a:lstStyle>
            <a:lvl1pPr indent="-317500" lvl="0" marL="457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1pPr>
            <a:lvl2pPr indent="-317500" lvl="1" marL="914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2pPr>
            <a:lvl3pPr indent="-317500" lvl="2" marL="1371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3pPr>
            <a:lvl4pPr indent="-317500" lvl="3" marL="18288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4pPr>
            <a:lvl5pPr indent="-317500" lvl="4" marL="22860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5pPr>
            <a:lvl6pPr indent="-317500" lvl="5" marL="27432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6pPr>
            <a:lvl7pPr indent="-317500" lvl="6" marL="32004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7pPr>
            <a:lvl8pPr indent="-317500" lvl="7" marL="3657600" rtl="0">
              <a:lnSpc>
                <a:spcPct val="115000"/>
              </a:lnSpc>
              <a:spcBef>
                <a:spcPts val="800"/>
              </a:spcBef>
              <a:spcAft>
                <a:spcPts val="0"/>
              </a:spcAft>
              <a:buSzPts val="1400"/>
              <a:buFont typeface="Nunito Sans"/>
              <a:buChar char="○"/>
              <a:defRPr b="1" i="1">
                <a:latin typeface="Nunito Sans"/>
                <a:ea typeface="Nunito Sans"/>
                <a:cs typeface="Nunito Sans"/>
                <a:sym typeface="Nunito Sans"/>
              </a:defRPr>
            </a:lvl8pPr>
            <a:lvl9pPr indent="-317500" lvl="8" marL="4114800" rtl="0">
              <a:lnSpc>
                <a:spcPct val="115000"/>
              </a:lnSpc>
              <a:spcBef>
                <a:spcPts val="800"/>
              </a:spcBef>
              <a:spcAft>
                <a:spcPts val="800"/>
              </a:spcAft>
              <a:buSzPts val="1400"/>
              <a:buFont typeface="Nunito Sans"/>
              <a:buChar char="■"/>
              <a:defRPr b="1" i="1">
                <a:latin typeface="Nunito Sans"/>
                <a:ea typeface="Nunito Sans"/>
                <a:cs typeface="Nunito Sans"/>
                <a:sym typeface="Nunito Sans"/>
              </a:defRPr>
            </a:lvl9pPr>
          </a:lstStyle>
          <a:p/>
        </p:txBody>
      </p:sp>
      <p:sp>
        <p:nvSpPr>
          <p:cNvPr id="631" name="Google Shape;631;p102"/>
          <p:cNvSpPr txBox="1"/>
          <p:nvPr>
            <p:ph idx="2" type="body"/>
          </p:nvPr>
        </p:nvSpPr>
        <p:spPr>
          <a:xfrm>
            <a:off x="3090625" y="2004325"/>
            <a:ext cx="2727000" cy="2552100"/>
          </a:xfrm>
          <a:prstGeom prst="rect">
            <a:avLst/>
          </a:prstGeom>
        </p:spPr>
        <p:txBody>
          <a:bodyPr anchorCtr="0" anchor="t" bIns="91425" lIns="91425" spcFirstLastPara="1" rIns="91425" wrap="square" tIns="91425"/>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632" name="Google Shape;632;p102"/>
          <p:cNvSpPr txBox="1"/>
          <p:nvPr>
            <p:ph idx="3" type="body"/>
          </p:nvPr>
        </p:nvSpPr>
        <p:spPr>
          <a:xfrm>
            <a:off x="5959744" y="2004325"/>
            <a:ext cx="2727000" cy="2552100"/>
          </a:xfrm>
          <a:prstGeom prst="rect">
            <a:avLst/>
          </a:prstGeom>
          <a:noFill/>
          <a:ln>
            <a:noFill/>
          </a:ln>
        </p:spPr>
        <p:txBody>
          <a:bodyPr anchorCtr="0" anchor="t" bIns="68575" lIns="68575" spcFirstLastPara="1" rIns="68575" wrap="square" tIns="68575"/>
          <a:lstStyle>
            <a:lvl1pPr indent="-304800" lvl="0" marL="457200" rtl="0">
              <a:lnSpc>
                <a:spcPct val="115000"/>
              </a:lnSpc>
              <a:spcBef>
                <a:spcPts val="0"/>
              </a:spcBef>
              <a:spcAft>
                <a:spcPts val="0"/>
              </a:spcAft>
              <a:buSzPts val="1200"/>
              <a:buFont typeface="Nunito Sans"/>
              <a:buChar char="●"/>
              <a:defRPr sz="1200">
                <a:latin typeface="Nunito Sans"/>
                <a:ea typeface="Nunito Sans"/>
                <a:cs typeface="Nunito Sans"/>
                <a:sym typeface="Nunito Sans"/>
              </a:defRPr>
            </a:lvl1pPr>
            <a:lvl2pPr indent="-304800" lvl="1" marL="914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2pPr>
            <a:lvl3pPr indent="-304800" lvl="2" marL="1371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3pPr>
            <a:lvl4pPr indent="-304800" lvl="3" marL="18288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4pPr>
            <a:lvl5pPr indent="-304800" lvl="4" marL="22860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5pPr>
            <a:lvl6pPr indent="-304800" lvl="5" marL="27432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6pPr>
            <a:lvl7pPr indent="-304800" lvl="6" marL="32004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7pPr>
            <a:lvl8pPr indent="-304800" lvl="7" marL="3657600" rtl="0">
              <a:lnSpc>
                <a:spcPct val="115000"/>
              </a:lnSpc>
              <a:spcBef>
                <a:spcPts val="800"/>
              </a:spcBef>
              <a:spcAft>
                <a:spcPts val="0"/>
              </a:spcAft>
              <a:buSzPts val="1200"/>
              <a:buFont typeface="Nunito Sans"/>
              <a:buChar char="○"/>
              <a:defRPr sz="1200">
                <a:latin typeface="Nunito Sans"/>
                <a:ea typeface="Nunito Sans"/>
                <a:cs typeface="Nunito Sans"/>
                <a:sym typeface="Nunito Sans"/>
              </a:defRPr>
            </a:lvl8pPr>
            <a:lvl9pPr indent="-304800" lvl="8" marL="4114800" rtl="0">
              <a:lnSpc>
                <a:spcPct val="115000"/>
              </a:lnSpc>
              <a:spcBef>
                <a:spcPts val="800"/>
              </a:spcBef>
              <a:spcAft>
                <a:spcPts val="800"/>
              </a:spcAft>
              <a:buSzPts val="1200"/>
              <a:buFont typeface="Nunito Sans"/>
              <a:buChar char="■"/>
              <a:defRPr sz="1200">
                <a:latin typeface="Nunito Sans"/>
                <a:ea typeface="Nunito Sans"/>
                <a:cs typeface="Nunito Sans"/>
                <a:sym typeface="Nunito Sans"/>
              </a:defRPr>
            </a:lvl9pPr>
          </a:lstStyle>
          <a:p/>
        </p:txBody>
      </p:sp>
      <p:sp>
        <p:nvSpPr>
          <p:cNvPr id="633" name="Google Shape;633;p102"/>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634" name="Google Shape;634;p102"/>
          <p:cNvPicPr preferRelativeResize="0"/>
          <p:nvPr/>
        </p:nvPicPr>
        <p:blipFill>
          <a:blip r:embed="rId2">
            <a:alphaModFix/>
          </a:blip>
          <a:stretch>
            <a:fillRect/>
          </a:stretch>
        </p:blipFill>
        <p:spPr>
          <a:xfrm>
            <a:off x="7843672" y="4880600"/>
            <a:ext cx="1139155" cy="132075"/>
          </a:xfrm>
          <a:prstGeom prst="rect">
            <a:avLst/>
          </a:prstGeom>
          <a:noFill/>
          <a:ln>
            <a:noFill/>
          </a:ln>
        </p:spPr>
      </p:pic>
      <p:sp>
        <p:nvSpPr>
          <p:cNvPr id="635" name="Google Shape;635;p102"/>
          <p:cNvSpPr txBox="1"/>
          <p:nvPr>
            <p:ph idx="4" type="subTitle"/>
          </p:nvPr>
        </p:nvSpPr>
        <p:spPr>
          <a:xfrm>
            <a:off x="234450" y="1879900"/>
            <a:ext cx="2236800" cy="1304400"/>
          </a:xfrm>
          <a:prstGeom prst="rect">
            <a:avLst/>
          </a:prstGeom>
        </p:spPr>
        <p:txBody>
          <a:bodyPr anchorCtr="0" anchor="t" bIns="91425" lIns="91425" spcFirstLastPara="1" rIns="91425" wrap="square" tIns="91425"/>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 Title + 1 column left">
  <p:cSld name="TITLE_AND_BODY_1_1">
    <p:spTree>
      <p:nvGrpSpPr>
        <p:cNvPr id="636" name="Shape 636"/>
        <p:cNvGrpSpPr/>
        <p:nvPr/>
      </p:nvGrpSpPr>
      <p:grpSpPr>
        <a:xfrm>
          <a:off x="0" y="0"/>
          <a:ext cx="0" cy="0"/>
          <a:chOff x="0" y="0"/>
          <a:chExt cx="0" cy="0"/>
        </a:xfrm>
      </p:grpSpPr>
      <p:sp>
        <p:nvSpPr>
          <p:cNvPr id="637" name="Google Shape;637;p103"/>
          <p:cNvSpPr/>
          <p:nvPr/>
        </p:nvSpPr>
        <p:spPr>
          <a:xfrm flipH="1">
            <a:off x="-7125" y="0"/>
            <a:ext cx="2592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03"/>
          <p:cNvSpPr txBox="1"/>
          <p:nvPr>
            <p:ph type="title"/>
          </p:nvPr>
        </p:nvSpPr>
        <p:spPr>
          <a:xfrm>
            <a:off x="234450" y="575500"/>
            <a:ext cx="2236800" cy="13044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sp>
        <p:nvSpPr>
          <p:cNvPr id="639" name="Google Shape;639;p103"/>
          <p:cNvSpPr txBox="1"/>
          <p:nvPr>
            <p:ph idx="1" type="body"/>
          </p:nvPr>
        </p:nvSpPr>
        <p:spPr>
          <a:xfrm>
            <a:off x="234450" y="1879900"/>
            <a:ext cx="2236800" cy="2676600"/>
          </a:xfrm>
          <a:prstGeom prst="rect">
            <a:avLst/>
          </a:prstGeom>
        </p:spPr>
        <p:txBody>
          <a:bodyPr anchorCtr="0" anchor="t" bIns="91425" lIns="91425" spcFirstLastPara="1" rIns="91425" wrap="square" tIns="91425"/>
          <a:lstStyle>
            <a:lvl1pPr indent="-317500" lvl="0" marL="457200" rtl="0">
              <a:lnSpc>
                <a:spcPct val="100000"/>
              </a:lnSpc>
              <a:spcBef>
                <a:spcPts val="600"/>
              </a:spcBef>
              <a:spcAft>
                <a:spcPts val="0"/>
              </a:spcAft>
              <a:buSzPts val="1400"/>
              <a:buChar char="▪"/>
              <a:defRPr i="1" sz="1400"/>
            </a:lvl1pPr>
            <a:lvl2pPr indent="-317500" lvl="1" marL="914400" rtl="0">
              <a:lnSpc>
                <a:spcPct val="100000"/>
              </a:lnSpc>
              <a:spcBef>
                <a:spcPts val="800"/>
              </a:spcBef>
              <a:spcAft>
                <a:spcPts val="0"/>
              </a:spcAft>
              <a:buSzPts val="1400"/>
              <a:buChar char="-"/>
              <a:defRPr i="1" sz="1400"/>
            </a:lvl2pPr>
            <a:lvl3pPr indent="-317500" lvl="2" marL="1371600" rtl="0">
              <a:lnSpc>
                <a:spcPct val="100000"/>
              </a:lnSpc>
              <a:spcBef>
                <a:spcPts val="800"/>
              </a:spcBef>
              <a:spcAft>
                <a:spcPts val="0"/>
              </a:spcAft>
              <a:buSzPts val="1400"/>
              <a:buChar char="-"/>
              <a:defRPr i="1" sz="1400"/>
            </a:lvl3pPr>
            <a:lvl4pPr indent="-317500" lvl="3" marL="1828800" rtl="0">
              <a:lnSpc>
                <a:spcPct val="100000"/>
              </a:lnSpc>
              <a:spcBef>
                <a:spcPts val="800"/>
              </a:spcBef>
              <a:spcAft>
                <a:spcPts val="0"/>
              </a:spcAft>
              <a:buSzPts val="1400"/>
              <a:buChar char="-"/>
              <a:defRPr i="1" sz="1400"/>
            </a:lvl4pPr>
            <a:lvl5pPr indent="-317500" lvl="4" marL="2286000" rtl="0">
              <a:lnSpc>
                <a:spcPct val="100000"/>
              </a:lnSpc>
              <a:spcBef>
                <a:spcPts val="800"/>
              </a:spcBef>
              <a:spcAft>
                <a:spcPts val="0"/>
              </a:spcAft>
              <a:buSzPts val="1400"/>
              <a:buChar char="-"/>
              <a:defRPr i="1" sz="1400"/>
            </a:lvl5pPr>
            <a:lvl6pPr indent="-317500" lvl="5" marL="2743200" rtl="0">
              <a:lnSpc>
                <a:spcPct val="100000"/>
              </a:lnSpc>
              <a:spcBef>
                <a:spcPts val="800"/>
              </a:spcBef>
              <a:spcAft>
                <a:spcPts val="0"/>
              </a:spcAft>
              <a:buSzPts val="1400"/>
              <a:buChar char="-"/>
              <a:defRPr i="1" sz="1400"/>
            </a:lvl6pPr>
            <a:lvl7pPr indent="-317500" lvl="6" marL="3200400" rtl="0">
              <a:lnSpc>
                <a:spcPct val="100000"/>
              </a:lnSpc>
              <a:spcBef>
                <a:spcPts val="800"/>
              </a:spcBef>
              <a:spcAft>
                <a:spcPts val="0"/>
              </a:spcAft>
              <a:buSzPts val="1400"/>
              <a:buChar char="-"/>
              <a:defRPr i="1" sz="1400"/>
            </a:lvl7pPr>
            <a:lvl8pPr indent="-317500" lvl="7" marL="3657600" rtl="0">
              <a:lnSpc>
                <a:spcPct val="100000"/>
              </a:lnSpc>
              <a:spcBef>
                <a:spcPts val="800"/>
              </a:spcBef>
              <a:spcAft>
                <a:spcPts val="0"/>
              </a:spcAft>
              <a:buSzPts val="1400"/>
              <a:buChar char="-"/>
              <a:defRPr i="1" sz="1400"/>
            </a:lvl8pPr>
            <a:lvl9pPr indent="-317500" lvl="8" marL="4114800" rtl="0">
              <a:lnSpc>
                <a:spcPct val="100000"/>
              </a:lnSpc>
              <a:spcBef>
                <a:spcPts val="800"/>
              </a:spcBef>
              <a:spcAft>
                <a:spcPts val="800"/>
              </a:spcAft>
              <a:buSzPts val="1400"/>
              <a:buChar char="-"/>
              <a:defRPr i="1" sz="1400"/>
            </a:lvl9pPr>
          </a:lstStyle>
          <a:p/>
        </p:txBody>
      </p:sp>
      <p:sp>
        <p:nvSpPr>
          <p:cNvPr id="640" name="Google Shape;640;p103"/>
          <p:cNvSpPr txBox="1"/>
          <p:nvPr>
            <p:ph idx="2" type="title"/>
          </p:nvPr>
        </p:nvSpPr>
        <p:spPr>
          <a:xfrm>
            <a:off x="234450" y="516000"/>
            <a:ext cx="2236800" cy="1364100"/>
          </a:xfrm>
          <a:prstGeom prst="rect">
            <a:avLst/>
          </a:prstGeom>
        </p:spPr>
        <p:txBody>
          <a:bodyPr anchorCtr="0" anchor="b" bIns="91425" lIns="91425" spcFirstLastPara="1" rIns="91425" wrap="square" tIns="91425"/>
          <a:lstStyle>
            <a:lvl1pPr lvl="0" rtl="0">
              <a:spcBef>
                <a:spcPts val="0"/>
              </a:spcBef>
              <a:spcAft>
                <a:spcPts val="0"/>
              </a:spcAft>
              <a:buSzPts val="2400"/>
              <a:buNone/>
              <a:defRPr/>
            </a:lvl1pPr>
            <a:lvl2pPr lvl="1" rtl="0">
              <a:spcBef>
                <a:spcPts val="800"/>
              </a:spcBef>
              <a:spcAft>
                <a:spcPts val="0"/>
              </a:spcAft>
              <a:buSzPts val="2400"/>
              <a:buNone/>
              <a:defRPr/>
            </a:lvl2pPr>
            <a:lvl3pPr lvl="2" rtl="0">
              <a:spcBef>
                <a:spcPts val="800"/>
              </a:spcBef>
              <a:spcAft>
                <a:spcPts val="0"/>
              </a:spcAft>
              <a:buSzPts val="2400"/>
              <a:buNone/>
              <a:defRPr/>
            </a:lvl3pPr>
            <a:lvl4pPr lvl="3" rtl="0">
              <a:spcBef>
                <a:spcPts val="800"/>
              </a:spcBef>
              <a:spcAft>
                <a:spcPts val="0"/>
              </a:spcAft>
              <a:buSzPts val="2400"/>
              <a:buNone/>
              <a:defRPr/>
            </a:lvl4pPr>
            <a:lvl5pPr lvl="4" rtl="0">
              <a:spcBef>
                <a:spcPts val="800"/>
              </a:spcBef>
              <a:spcAft>
                <a:spcPts val="0"/>
              </a:spcAft>
              <a:buSzPts val="2400"/>
              <a:buNone/>
              <a:defRPr/>
            </a:lvl5pPr>
            <a:lvl6pPr lvl="5" rtl="0">
              <a:spcBef>
                <a:spcPts val="800"/>
              </a:spcBef>
              <a:spcAft>
                <a:spcPts val="0"/>
              </a:spcAft>
              <a:buSzPts val="2400"/>
              <a:buNone/>
              <a:defRPr/>
            </a:lvl6pPr>
            <a:lvl7pPr lvl="6" rtl="0">
              <a:spcBef>
                <a:spcPts val="800"/>
              </a:spcBef>
              <a:spcAft>
                <a:spcPts val="0"/>
              </a:spcAft>
              <a:buSzPts val="2400"/>
              <a:buNone/>
              <a:defRPr/>
            </a:lvl7pPr>
            <a:lvl8pPr lvl="7" rtl="0">
              <a:spcBef>
                <a:spcPts val="800"/>
              </a:spcBef>
              <a:spcAft>
                <a:spcPts val="0"/>
              </a:spcAft>
              <a:buSzPts val="2400"/>
              <a:buNone/>
              <a:defRPr/>
            </a:lvl8pPr>
            <a:lvl9pPr lvl="8" rtl="0">
              <a:spcBef>
                <a:spcPts val="800"/>
              </a:spcBef>
              <a:spcAft>
                <a:spcPts val="800"/>
              </a:spcAft>
              <a:buSzPts val="2400"/>
              <a:buNone/>
              <a:defRPr/>
            </a:lvl9pPr>
          </a:lstStyle>
          <a:p/>
        </p:txBody>
      </p:sp>
      <p:pic>
        <p:nvPicPr>
          <p:cNvPr id="641" name="Google Shape;641;p103"/>
          <p:cNvPicPr preferRelativeResize="0"/>
          <p:nvPr/>
        </p:nvPicPr>
        <p:blipFill>
          <a:blip r:embed="rId2">
            <a:alphaModFix/>
          </a:blip>
          <a:stretch>
            <a:fillRect/>
          </a:stretch>
        </p:blipFill>
        <p:spPr>
          <a:xfrm>
            <a:off x="7843672" y="4880600"/>
            <a:ext cx="1139155" cy="132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8.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32" Type="http://schemas.openxmlformats.org/officeDocument/2006/relationships/theme" Target="../theme/theme7.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8.xml"/><Relationship Id="rId22" Type="http://schemas.openxmlformats.org/officeDocument/2006/relationships/slideLayout" Target="../slideLayouts/slideLayout80.xml"/><Relationship Id="rId21" Type="http://schemas.openxmlformats.org/officeDocument/2006/relationships/slideLayout" Target="../slideLayouts/slideLayout79.xml"/><Relationship Id="rId24" Type="http://schemas.openxmlformats.org/officeDocument/2006/relationships/slideLayout" Target="../slideLayouts/slideLayout82.xml"/><Relationship Id="rId23" Type="http://schemas.openxmlformats.org/officeDocument/2006/relationships/slideLayout" Target="../slideLayouts/slideLayout81.xml"/><Relationship Id="rId1" Type="http://schemas.openxmlformats.org/officeDocument/2006/relationships/image" Target="../media/image20.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26" Type="http://schemas.openxmlformats.org/officeDocument/2006/relationships/slideLayout" Target="../slideLayouts/slideLayout84.xml"/><Relationship Id="rId25" Type="http://schemas.openxmlformats.org/officeDocument/2006/relationships/slideLayout" Target="../slideLayouts/slideLayout83.xml"/><Relationship Id="rId28" Type="http://schemas.openxmlformats.org/officeDocument/2006/relationships/slideLayout" Target="../slideLayouts/slideLayout86.xml"/><Relationship Id="rId27" Type="http://schemas.openxmlformats.org/officeDocument/2006/relationships/slideLayout" Target="../slideLayouts/slideLayout85.xml"/><Relationship Id="rId5" Type="http://schemas.openxmlformats.org/officeDocument/2006/relationships/slideLayout" Target="../slideLayouts/slideLayout63.xml"/><Relationship Id="rId6" Type="http://schemas.openxmlformats.org/officeDocument/2006/relationships/slideLayout" Target="../slideLayouts/slideLayout64.xml"/><Relationship Id="rId29" Type="http://schemas.openxmlformats.org/officeDocument/2006/relationships/slideLayout" Target="../slideLayouts/slideLayout87.xml"/><Relationship Id="rId7" Type="http://schemas.openxmlformats.org/officeDocument/2006/relationships/slideLayout" Target="../slideLayouts/slideLayout65.xml"/><Relationship Id="rId8" Type="http://schemas.openxmlformats.org/officeDocument/2006/relationships/slideLayout" Target="../slideLayouts/slideLayout66.xml"/><Relationship Id="rId31" Type="http://schemas.openxmlformats.org/officeDocument/2006/relationships/slideLayout" Target="../slideLayouts/slideLayout89.xml"/><Relationship Id="rId30" Type="http://schemas.openxmlformats.org/officeDocument/2006/relationships/slideLayout" Target="../slideLayouts/slideLayout88.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32" Type="http://schemas.openxmlformats.org/officeDocument/2006/relationships/theme" Target="../theme/theme2.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9" Type="http://schemas.openxmlformats.org/officeDocument/2006/relationships/slideLayout" Target="../slideLayouts/slideLayout77.xml"/><Relationship Id="rId1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9.xml"/><Relationship Id="rId21" Type="http://schemas.openxmlformats.org/officeDocument/2006/relationships/theme" Target="../theme/theme5.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3" Type="http://schemas.openxmlformats.org/officeDocument/2006/relationships/slideLayout" Target="../slideLayouts/slideLayout102.xml"/><Relationship Id="rId12" Type="http://schemas.openxmlformats.org/officeDocument/2006/relationships/slideLayout" Target="../slideLayouts/slideLayout101.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19" Type="http://schemas.openxmlformats.org/officeDocument/2006/relationships/slideLayout" Target="../slideLayouts/slideLayout108.xml"/><Relationship Id="rId18"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29.xml"/><Relationship Id="rId22" Type="http://schemas.openxmlformats.org/officeDocument/2006/relationships/slideLayout" Target="../slideLayouts/slideLayout131.xml"/><Relationship Id="rId21" Type="http://schemas.openxmlformats.org/officeDocument/2006/relationships/slideLayout" Target="../slideLayouts/slideLayout130.xml"/><Relationship Id="rId24" Type="http://schemas.openxmlformats.org/officeDocument/2006/relationships/slideLayout" Target="../slideLayouts/slideLayout133.xml"/><Relationship Id="rId23" Type="http://schemas.openxmlformats.org/officeDocument/2006/relationships/slideLayout" Target="../slideLayouts/slideLayout13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26" Type="http://schemas.openxmlformats.org/officeDocument/2006/relationships/slideLayout" Target="../slideLayouts/slideLayout135.xml"/><Relationship Id="rId25" Type="http://schemas.openxmlformats.org/officeDocument/2006/relationships/slideLayout" Target="../slideLayouts/slideLayout134.xml"/><Relationship Id="rId28" Type="http://schemas.openxmlformats.org/officeDocument/2006/relationships/slideLayout" Target="../slideLayouts/slideLayout137.xml"/><Relationship Id="rId27" Type="http://schemas.openxmlformats.org/officeDocument/2006/relationships/slideLayout" Target="../slideLayouts/slideLayout136.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29" Type="http://schemas.openxmlformats.org/officeDocument/2006/relationships/slideLayout" Target="../slideLayouts/slideLayout138.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30" Type="http://schemas.openxmlformats.org/officeDocument/2006/relationships/theme" Target="../theme/theme3.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slideLayout" Target="../slideLayouts/slideLayout122.xml"/><Relationship Id="rId12" Type="http://schemas.openxmlformats.org/officeDocument/2006/relationships/slideLayout" Target="../slideLayouts/slideLayout121.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19" Type="http://schemas.openxmlformats.org/officeDocument/2006/relationships/slideLayout" Target="../slideLayouts/slideLayout128.xml"/><Relationship Id="rId18" Type="http://schemas.openxmlformats.org/officeDocument/2006/relationships/slideLayout" Target="../slideLayouts/slideLayout127.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58.xml"/><Relationship Id="rId22" Type="http://schemas.openxmlformats.org/officeDocument/2006/relationships/slideLayout" Target="../slideLayouts/slideLayout160.xml"/><Relationship Id="rId21" Type="http://schemas.openxmlformats.org/officeDocument/2006/relationships/slideLayout" Target="../slideLayouts/slideLayout159.xml"/><Relationship Id="rId24" Type="http://schemas.openxmlformats.org/officeDocument/2006/relationships/theme" Target="../theme/theme4.xml"/><Relationship Id="rId23" Type="http://schemas.openxmlformats.org/officeDocument/2006/relationships/slideLayout" Target="../slideLayouts/slideLayout161.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slideLayout" Target="../slideLayouts/slideLayout149.xml"/><Relationship Id="rId10" Type="http://schemas.openxmlformats.org/officeDocument/2006/relationships/slideLayout" Target="../slideLayouts/slideLayout148.xml"/><Relationship Id="rId13" Type="http://schemas.openxmlformats.org/officeDocument/2006/relationships/slideLayout" Target="../slideLayouts/slideLayout151.xml"/><Relationship Id="rId12" Type="http://schemas.openxmlformats.org/officeDocument/2006/relationships/slideLayout" Target="../slideLayouts/slideLayout150.xml"/><Relationship Id="rId15" Type="http://schemas.openxmlformats.org/officeDocument/2006/relationships/slideLayout" Target="../slideLayouts/slideLayout153.xml"/><Relationship Id="rId14" Type="http://schemas.openxmlformats.org/officeDocument/2006/relationships/slideLayout" Target="../slideLayouts/slideLayout152.xml"/><Relationship Id="rId17" Type="http://schemas.openxmlformats.org/officeDocument/2006/relationships/slideLayout" Target="../slideLayouts/slideLayout155.xml"/><Relationship Id="rId16" Type="http://schemas.openxmlformats.org/officeDocument/2006/relationships/slideLayout" Target="../slideLayouts/slideLayout154.xml"/><Relationship Id="rId19" Type="http://schemas.openxmlformats.org/officeDocument/2006/relationships/slideLayout" Target="../slideLayouts/slideLayout157.xml"/><Relationship Id="rId18"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81.xml"/><Relationship Id="rId22" Type="http://schemas.openxmlformats.org/officeDocument/2006/relationships/slideLayout" Target="../slideLayouts/slideLayout183.xml"/><Relationship Id="rId21" Type="http://schemas.openxmlformats.org/officeDocument/2006/relationships/slideLayout" Target="../slideLayouts/slideLayout182.xml"/><Relationship Id="rId24" Type="http://schemas.openxmlformats.org/officeDocument/2006/relationships/slideLayout" Target="../slideLayouts/slideLayout185.xml"/><Relationship Id="rId23" Type="http://schemas.openxmlformats.org/officeDocument/2006/relationships/slideLayout" Target="../slideLayouts/slideLayout184.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26" Type="http://schemas.openxmlformats.org/officeDocument/2006/relationships/slideLayout" Target="../slideLayouts/slideLayout187.xml"/><Relationship Id="rId25" Type="http://schemas.openxmlformats.org/officeDocument/2006/relationships/slideLayout" Target="../slideLayouts/slideLayout186.xml"/><Relationship Id="rId28" Type="http://schemas.openxmlformats.org/officeDocument/2006/relationships/slideLayout" Target="../slideLayouts/slideLayout189.xml"/><Relationship Id="rId27" Type="http://schemas.openxmlformats.org/officeDocument/2006/relationships/slideLayout" Target="../slideLayouts/slideLayout188.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29" Type="http://schemas.openxmlformats.org/officeDocument/2006/relationships/theme" Target="../theme/theme6.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11" Type="http://schemas.openxmlformats.org/officeDocument/2006/relationships/slideLayout" Target="../slideLayouts/slideLayout172.xml"/><Relationship Id="rId10" Type="http://schemas.openxmlformats.org/officeDocument/2006/relationships/slideLayout" Target="../slideLayouts/slideLayout171.xml"/><Relationship Id="rId13" Type="http://schemas.openxmlformats.org/officeDocument/2006/relationships/slideLayout" Target="../slideLayouts/slideLayout174.xml"/><Relationship Id="rId12" Type="http://schemas.openxmlformats.org/officeDocument/2006/relationships/slideLayout" Target="../slideLayouts/slideLayout173.xml"/><Relationship Id="rId15" Type="http://schemas.openxmlformats.org/officeDocument/2006/relationships/slideLayout" Target="../slideLayouts/slideLayout176.xml"/><Relationship Id="rId14" Type="http://schemas.openxmlformats.org/officeDocument/2006/relationships/slideLayout" Target="../slideLayouts/slideLayout175.xml"/><Relationship Id="rId17" Type="http://schemas.openxmlformats.org/officeDocument/2006/relationships/slideLayout" Target="../slideLayouts/slideLayout178.xml"/><Relationship Id="rId16" Type="http://schemas.openxmlformats.org/officeDocument/2006/relationships/slideLayout" Target="../slideLayouts/slideLayout177.xml"/><Relationship Id="rId19" Type="http://schemas.openxmlformats.org/officeDocument/2006/relationships/slideLayout" Target="../slideLayouts/slideLayout180.xml"/><Relationship Id="rId18"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A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4450" y="575500"/>
            <a:ext cx="2046300" cy="3981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1pPr>
            <a:lvl2pPr lvl="1"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2pPr>
            <a:lvl3pPr lvl="2"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3pPr>
            <a:lvl4pPr lvl="3"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4pPr>
            <a:lvl5pPr lvl="4"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5pPr>
            <a:lvl6pPr lvl="5"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6pPr>
            <a:lvl7pPr lvl="6"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7pPr>
            <a:lvl8pPr lvl="7" marR="0" rtl="0" algn="l">
              <a:lnSpc>
                <a:spcPct val="100000"/>
              </a:lnSpc>
              <a:spcBef>
                <a:spcPts val="800"/>
              </a:spcBef>
              <a:spcAft>
                <a:spcPts val="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8pPr>
            <a:lvl9pPr lvl="8" marR="0" rtl="0" algn="l">
              <a:lnSpc>
                <a:spcPct val="100000"/>
              </a:lnSpc>
              <a:spcBef>
                <a:spcPts val="800"/>
              </a:spcBef>
              <a:spcAft>
                <a:spcPts val="800"/>
              </a:spcAft>
              <a:buClr>
                <a:schemeClr val="dk1"/>
              </a:buClr>
              <a:buSzPts val="2400"/>
              <a:buFont typeface="Nunito Sans"/>
              <a:buNone/>
              <a:defRPr b="1" i="0" sz="2400" u="none" cap="none" strike="noStrike">
                <a:solidFill>
                  <a:schemeClr val="dk1"/>
                </a:solidFill>
                <a:latin typeface="Nunito Sans"/>
                <a:ea typeface="Nunito Sans"/>
                <a:cs typeface="Nunito Sans"/>
                <a:sym typeface="Nunito Sans"/>
              </a:defRPr>
            </a:lvl9pPr>
          </a:lstStyle>
          <a:p/>
        </p:txBody>
      </p:sp>
      <p:sp>
        <p:nvSpPr>
          <p:cNvPr id="7" name="Google Shape;7;p1"/>
          <p:cNvSpPr txBox="1"/>
          <p:nvPr>
            <p:ph idx="1" type="body"/>
          </p:nvPr>
        </p:nvSpPr>
        <p:spPr>
          <a:xfrm>
            <a:off x="3090625" y="575500"/>
            <a:ext cx="5596200" cy="39810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6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1pPr>
            <a:lvl2pPr indent="-317500" lvl="1" marL="9144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2pPr>
            <a:lvl3pPr indent="-317500" lvl="2" marL="13716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3pPr>
            <a:lvl4pPr indent="-317500" lvl="3" marL="18288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4pPr>
            <a:lvl5pPr indent="-317500" lvl="4" marL="22860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5pPr>
            <a:lvl6pPr indent="-317500" lvl="5" marL="27432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6pPr>
            <a:lvl7pPr indent="-317500" lvl="6" marL="32004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7pPr>
            <a:lvl8pPr indent="-317500" lvl="7" marL="3657600" marR="0" rtl="0" algn="l">
              <a:lnSpc>
                <a:spcPct val="115000"/>
              </a:lnSpc>
              <a:spcBef>
                <a:spcPts val="800"/>
              </a:spcBef>
              <a:spcAft>
                <a:spcPts val="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8pPr>
            <a:lvl9pPr indent="-317500" lvl="8" marL="4114800" marR="0" rtl="0" algn="l">
              <a:lnSpc>
                <a:spcPct val="115000"/>
              </a:lnSpc>
              <a:spcBef>
                <a:spcPts val="800"/>
              </a:spcBef>
              <a:spcAft>
                <a:spcPts val="800"/>
              </a:spcAft>
              <a:buClr>
                <a:schemeClr val="dk1"/>
              </a:buClr>
              <a:buSzPts val="1400"/>
              <a:buFont typeface="Nunito Sans"/>
              <a:buChar char="-"/>
              <a:defRPr b="0" i="0" sz="1400" u="none" cap="none" strike="noStrike">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alpha val="5380"/>
          </a:srgbClr>
        </a:solidFill>
      </p:bgPr>
    </p:bg>
    <p:spTree>
      <p:nvGrpSpPr>
        <p:cNvPr id="187" name="Shape 187"/>
        <p:cNvGrpSpPr/>
        <p:nvPr/>
      </p:nvGrpSpPr>
      <p:grpSpPr>
        <a:xfrm>
          <a:off x="0" y="0"/>
          <a:ext cx="0" cy="0"/>
          <a:chOff x="0" y="0"/>
          <a:chExt cx="0" cy="0"/>
        </a:xfrm>
      </p:grpSpPr>
      <p:sp>
        <p:nvSpPr>
          <p:cNvPr id="188" name="Google Shape;188;p30"/>
          <p:cNvSpPr txBox="1"/>
          <p:nvPr>
            <p:ph type="title"/>
          </p:nvPr>
        </p:nvSpPr>
        <p:spPr>
          <a:xfrm>
            <a:off x="234450" y="575500"/>
            <a:ext cx="2046300" cy="398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1pPr>
            <a:lvl2pPr lvl="1"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2pPr>
            <a:lvl3pPr lvl="2"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3pPr>
            <a:lvl4pPr lvl="3"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4pPr>
            <a:lvl5pPr lvl="4"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5pPr>
            <a:lvl6pPr lvl="5"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6pPr>
            <a:lvl7pPr lvl="6"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7pPr>
            <a:lvl8pPr lvl="7"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8pPr>
            <a:lvl9pPr lvl="8" rtl="0">
              <a:spcBef>
                <a:spcPts val="800"/>
              </a:spcBef>
              <a:spcAft>
                <a:spcPts val="800"/>
              </a:spcAft>
              <a:buClr>
                <a:schemeClr val="dk1"/>
              </a:buClr>
              <a:buSzPts val="2400"/>
              <a:buFont typeface="Nunito Sans"/>
              <a:buNone/>
              <a:defRPr b="1" sz="2400">
                <a:solidFill>
                  <a:schemeClr val="dk1"/>
                </a:solidFill>
                <a:latin typeface="Nunito Sans"/>
                <a:ea typeface="Nunito Sans"/>
                <a:cs typeface="Nunito Sans"/>
                <a:sym typeface="Nunito Sans"/>
              </a:defRPr>
            </a:lvl9pPr>
          </a:lstStyle>
          <a:p/>
        </p:txBody>
      </p:sp>
      <p:sp>
        <p:nvSpPr>
          <p:cNvPr id="189" name="Google Shape;189;p30"/>
          <p:cNvSpPr txBox="1"/>
          <p:nvPr>
            <p:ph idx="1" type="body"/>
          </p:nvPr>
        </p:nvSpPr>
        <p:spPr>
          <a:xfrm>
            <a:off x="3090625" y="575500"/>
            <a:ext cx="5596200" cy="3981000"/>
          </a:xfrm>
          <a:prstGeom prst="rect">
            <a:avLst/>
          </a:prstGeom>
          <a:noFill/>
          <a:ln>
            <a:noFill/>
          </a:ln>
        </p:spPr>
        <p:txBody>
          <a:bodyPr anchorCtr="0" anchor="t" bIns="91425" lIns="91425" spcFirstLastPara="1" rIns="91425" wrap="square" tIns="91425"/>
          <a:lstStyle>
            <a:lvl1pPr indent="-317500" lvl="0" marL="457200" rtl="0">
              <a:lnSpc>
                <a:spcPct val="115000"/>
              </a:lnSpc>
              <a:spcBef>
                <a:spcPts val="6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1pPr>
            <a:lvl2pPr indent="-317500" lvl="1" marL="914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2pPr>
            <a:lvl3pPr indent="-317500" lvl="2" marL="1371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3pPr>
            <a:lvl4pPr indent="-317500" lvl="3" marL="18288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4pPr>
            <a:lvl5pPr indent="-317500" lvl="4" marL="22860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5pPr>
            <a:lvl6pPr indent="-317500" lvl="5" marL="27432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6pPr>
            <a:lvl7pPr indent="-317500" lvl="6" marL="3200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7pPr>
            <a:lvl8pPr indent="-317500" lvl="7" marL="3657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8pPr>
            <a:lvl9pPr indent="-317500" lvl="8" marL="4114800" rtl="0">
              <a:lnSpc>
                <a:spcPct val="115000"/>
              </a:lnSpc>
              <a:spcBef>
                <a:spcPts val="800"/>
              </a:spcBef>
              <a:spcAft>
                <a:spcPts val="800"/>
              </a:spcAft>
              <a:buClr>
                <a:schemeClr val="dk1"/>
              </a:buClr>
              <a:buSzPts val="1400"/>
              <a:buFont typeface="Nunito Sans"/>
              <a:buChar char="-"/>
              <a:defRPr sz="14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AEA"/>
        </a:solidFill>
      </p:bgPr>
    </p:bg>
    <p:spTree>
      <p:nvGrpSpPr>
        <p:cNvPr id="369" name="Shape 369"/>
        <p:cNvGrpSpPr/>
        <p:nvPr/>
      </p:nvGrpSpPr>
      <p:grpSpPr>
        <a:xfrm>
          <a:off x="0" y="0"/>
          <a:ext cx="0" cy="0"/>
          <a:chOff x="0" y="0"/>
          <a:chExt cx="0" cy="0"/>
        </a:xfrm>
      </p:grpSpPr>
      <p:sp>
        <p:nvSpPr>
          <p:cNvPr id="370" name="Google Shape;370;p62"/>
          <p:cNvSpPr/>
          <p:nvPr/>
        </p:nvSpPr>
        <p:spPr>
          <a:xfrm>
            <a:off x="-7126" y="654749"/>
            <a:ext cx="9151200" cy="4488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62"/>
          <p:cNvSpPr txBox="1"/>
          <p:nvPr>
            <p:ph type="title"/>
          </p:nvPr>
        </p:nvSpPr>
        <p:spPr>
          <a:xfrm>
            <a:off x="234450" y="0"/>
            <a:ext cx="8909700" cy="654900"/>
          </a:xfrm>
          <a:prstGeom prst="rect">
            <a:avLst/>
          </a:prstGeom>
          <a:noFill/>
          <a:ln>
            <a:noFill/>
          </a:ln>
        </p:spPr>
        <p:txBody>
          <a:bodyPr anchorCtr="0" anchor="ctr" bIns="91400" lIns="91400" spcFirstLastPara="1" rIns="91400" wrap="square" tIns="91400"/>
          <a:lstStyle>
            <a:lvl1pPr lvl="0"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1pPr>
            <a:lvl2pPr lvl="1"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2pPr>
            <a:lvl3pPr lvl="2"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3pPr>
            <a:lvl4pPr lvl="3"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4pPr>
            <a:lvl5pPr lvl="4"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5pPr>
            <a:lvl6pPr lvl="5"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6pPr>
            <a:lvl7pPr lvl="6"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7pPr>
            <a:lvl8pPr lvl="7"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8pPr>
            <a:lvl9pPr lvl="8" marR="0" rtl="0" algn="l">
              <a:lnSpc>
                <a:spcPct val="100000"/>
              </a:lnSpc>
              <a:spcBef>
                <a:spcPts val="0"/>
              </a:spcBef>
              <a:spcAft>
                <a:spcPts val="0"/>
              </a:spcAft>
              <a:buClr>
                <a:srgbClr val="4C4D4F"/>
              </a:buClr>
              <a:buSzPts val="2000"/>
              <a:buFont typeface="Nunito Sans"/>
              <a:buNone/>
              <a:defRPr b="1" i="0" sz="2000" u="none" cap="none" strike="noStrike">
                <a:solidFill>
                  <a:srgbClr val="4C4D4F"/>
                </a:solidFill>
                <a:latin typeface="Nunito Sans"/>
                <a:ea typeface="Nunito Sans"/>
                <a:cs typeface="Nunito Sans"/>
                <a:sym typeface="Nunito Sans"/>
              </a:defRPr>
            </a:lvl9pPr>
          </a:lstStyle>
          <a:p/>
        </p:txBody>
      </p:sp>
      <p:pic>
        <p:nvPicPr>
          <p:cNvPr descr="Shape 58" id="372" name="Google Shape;372;p62"/>
          <p:cNvPicPr preferRelativeResize="0"/>
          <p:nvPr/>
        </p:nvPicPr>
        <p:blipFill rotWithShape="1">
          <a:blip r:embed="rId1">
            <a:alphaModFix/>
          </a:blip>
          <a:srcRect b="0" l="0" r="0" t="0"/>
          <a:stretch/>
        </p:blipFill>
        <p:spPr>
          <a:xfrm>
            <a:off x="7843671" y="4880600"/>
            <a:ext cx="1139155" cy="132076"/>
          </a:xfrm>
          <a:prstGeom prst="rect">
            <a:avLst/>
          </a:prstGeom>
          <a:noFill/>
          <a:ln>
            <a:noFill/>
          </a:ln>
        </p:spPr>
      </p:pic>
      <p:sp>
        <p:nvSpPr>
          <p:cNvPr id="373" name="Google Shape;373;p62"/>
          <p:cNvSpPr txBox="1"/>
          <p:nvPr>
            <p:ph idx="1" type="body"/>
          </p:nvPr>
        </p:nvSpPr>
        <p:spPr>
          <a:xfrm>
            <a:off x="457200" y="1200150"/>
            <a:ext cx="8229600" cy="3943500"/>
          </a:xfrm>
          <a:prstGeom prst="rect">
            <a:avLst/>
          </a:prstGeom>
          <a:noFill/>
          <a:ln>
            <a:noFill/>
          </a:ln>
        </p:spPr>
        <p:txBody>
          <a:bodyPr anchorCtr="0" anchor="t" bIns="91400" lIns="91400" spcFirstLastPara="1" rIns="91400" wrap="square" tIns="91400"/>
          <a:lstStyle>
            <a:lvl1pPr indent="-317500" lvl="0" marL="457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1pPr>
            <a:lvl2pPr indent="-317500" lvl="1" marL="914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2pPr>
            <a:lvl3pPr indent="-317500" lvl="2" marL="1371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3pPr>
            <a:lvl4pPr indent="-317500" lvl="3" marL="1828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4pPr>
            <a:lvl5pPr indent="-317500" lvl="4" marL="22860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5pPr>
            <a:lvl6pPr indent="-317500" lvl="5" marL="27432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6pPr>
            <a:lvl7pPr indent="-317500" lvl="6" marL="32004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7pPr>
            <a:lvl8pPr indent="-317500" lvl="7" marL="36576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8pPr>
            <a:lvl9pPr indent="-317500" lvl="8" marL="4114800" marR="0" rtl="0" algn="l">
              <a:lnSpc>
                <a:spcPct val="115000"/>
              </a:lnSpc>
              <a:spcBef>
                <a:spcPts val="600"/>
              </a:spcBef>
              <a:spcAft>
                <a:spcPts val="0"/>
              </a:spcAft>
              <a:buClr>
                <a:srgbClr val="4C4D4F"/>
              </a:buClr>
              <a:buSzPts val="1400"/>
              <a:buFont typeface="Nunito Sans"/>
              <a:buChar char="-"/>
              <a:defRPr b="0" i="0" sz="1400" u="none" cap="none" strike="noStrike">
                <a:solidFill>
                  <a:srgbClr val="4C4D4F"/>
                </a:solidFill>
                <a:latin typeface="Nunito Sans"/>
                <a:ea typeface="Nunito Sans"/>
                <a:cs typeface="Nunito Sans"/>
                <a:sym typeface="Nunito Sans"/>
              </a:defRPr>
            </a:lvl9pPr>
          </a:lstStyle>
          <a:p/>
        </p:txBody>
      </p:sp>
      <p:sp>
        <p:nvSpPr>
          <p:cNvPr id="374" name="Google Shape;374;p62"/>
          <p:cNvSpPr txBox="1"/>
          <p:nvPr>
            <p:ph idx="12" type="sldNum"/>
          </p:nvPr>
        </p:nvSpPr>
        <p:spPr>
          <a:xfrm>
            <a:off x="4419600" y="4627562"/>
            <a:ext cx="2133600" cy="279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p>
        </p:txBody>
      </p:sp>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AEA"/>
        </a:solidFill>
      </p:bgPr>
    </p:bg>
    <p:spTree>
      <p:nvGrpSpPr>
        <p:cNvPr id="561" name="Shape 561"/>
        <p:cNvGrpSpPr/>
        <p:nvPr/>
      </p:nvGrpSpPr>
      <p:grpSpPr>
        <a:xfrm>
          <a:off x="0" y="0"/>
          <a:ext cx="0" cy="0"/>
          <a:chOff x="0" y="0"/>
          <a:chExt cx="0" cy="0"/>
        </a:xfrm>
      </p:grpSpPr>
      <p:sp>
        <p:nvSpPr>
          <p:cNvPr id="562" name="Google Shape;562;p93"/>
          <p:cNvSpPr txBox="1"/>
          <p:nvPr>
            <p:ph type="title"/>
          </p:nvPr>
        </p:nvSpPr>
        <p:spPr>
          <a:xfrm>
            <a:off x="234450" y="575500"/>
            <a:ext cx="2046300" cy="398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1pPr>
            <a:lvl2pPr lvl="1"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2pPr>
            <a:lvl3pPr lvl="2"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3pPr>
            <a:lvl4pPr lvl="3"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4pPr>
            <a:lvl5pPr lvl="4"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5pPr>
            <a:lvl6pPr lvl="5"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6pPr>
            <a:lvl7pPr lvl="6"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7pPr>
            <a:lvl8pPr lvl="7"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8pPr>
            <a:lvl9pPr lvl="8" rtl="0">
              <a:spcBef>
                <a:spcPts val="800"/>
              </a:spcBef>
              <a:spcAft>
                <a:spcPts val="800"/>
              </a:spcAft>
              <a:buClr>
                <a:schemeClr val="dk1"/>
              </a:buClr>
              <a:buSzPts val="2400"/>
              <a:buFont typeface="Nunito Sans"/>
              <a:buNone/>
              <a:defRPr b="1" sz="2400">
                <a:solidFill>
                  <a:schemeClr val="dk1"/>
                </a:solidFill>
                <a:latin typeface="Nunito Sans"/>
                <a:ea typeface="Nunito Sans"/>
                <a:cs typeface="Nunito Sans"/>
                <a:sym typeface="Nunito Sans"/>
              </a:defRPr>
            </a:lvl9pPr>
          </a:lstStyle>
          <a:p/>
        </p:txBody>
      </p:sp>
      <p:sp>
        <p:nvSpPr>
          <p:cNvPr id="563" name="Google Shape;563;p93"/>
          <p:cNvSpPr txBox="1"/>
          <p:nvPr>
            <p:ph idx="1" type="body"/>
          </p:nvPr>
        </p:nvSpPr>
        <p:spPr>
          <a:xfrm>
            <a:off x="3090625" y="575500"/>
            <a:ext cx="5596200" cy="3981000"/>
          </a:xfrm>
          <a:prstGeom prst="rect">
            <a:avLst/>
          </a:prstGeom>
          <a:noFill/>
          <a:ln>
            <a:noFill/>
          </a:ln>
        </p:spPr>
        <p:txBody>
          <a:bodyPr anchorCtr="0" anchor="t" bIns="91425" lIns="91425" spcFirstLastPara="1" rIns="91425" wrap="square" tIns="91425"/>
          <a:lstStyle>
            <a:lvl1pPr indent="-317500" lvl="0" marL="457200" rtl="0">
              <a:lnSpc>
                <a:spcPct val="115000"/>
              </a:lnSpc>
              <a:spcBef>
                <a:spcPts val="6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1pPr>
            <a:lvl2pPr indent="-317500" lvl="1" marL="914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2pPr>
            <a:lvl3pPr indent="-317500" lvl="2" marL="1371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3pPr>
            <a:lvl4pPr indent="-317500" lvl="3" marL="18288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4pPr>
            <a:lvl5pPr indent="-317500" lvl="4" marL="22860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5pPr>
            <a:lvl6pPr indent="-317500" lvl="5" marL="27432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6pPr>
            <a:lvl7pPr indent="-317500" lvl="6" marL="3200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7pPr>
            <a:lvl8pPr indent="-317500" lvl="7" marL="3657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8pPr>
            <a:lvl9pPr indent="-317500" lvl="8" marL="4114800" rtl="0">
              <a:lnSpc>
                <a:spcPct val="115000"/>
              </a:lnSpc>
              <a:spcBef>
                <a:spcPts val="800"/>
              </a:spcBef>
              <a:spcAft>
                <a:spcPts val="800"/>
              </a:spcAft>
              <a:buClr>
                <a:schemeClr val="dk1"/>
              </a:buClr>
              <a:buSzPts val="1400"/>
              <a:buFont typeface="Nunito Sans"/>
              <a:buChar char="-"/>
              <a:defRPr sz="14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96" name="Shape 696"/>
        <p:cNvGrpSpPr/>
        <p:nvPr/>
      </p:nvGrpSpPr>
      <p:grpSpPr>
        <a:xfrm>
          <a:off x="0" y="0"/>
          <a:ext cx="0" cy="0"/>
          <a:chOff x="0" y="0"/>
          <a:chExt cx="0" cy="0"/>
        </a:xfrm>
      </p:grpSpPr>
      <p:sp>
        <p:nvSpPr>
          <p:cNvPr id="697" name="Google Shape;697;p114"/>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lstStyle>
            <a:lvl1pPr lvl="0" marR="0" rtl="0" algn="ctr">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98" name="Google Shape;698;p114"/>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9" name="Google Shape;699;p114"/>
          <p:cNvSpPr txBox="1"/>
          <p:nvPr>
            <p:ph idx="10" type="dt"/>
          </p:nvPr>
        </p:nvSpPr>
        <p:spPr>
          <a:xfrm>
            <a:off x="611560" y="4785996"/>
            <a:ext cx="20574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C8C8C"/>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AEA"/>
        </a:solidFill>
      </p:bgPr>
    </p:bg>
    <p:spTree>
      <p:nvGrpSpPr>
        <p:cNvPr id="920" name="Shape 920"/>
        <p:cNvGrpSpPr/>
        <p:nvPr/>
      </p:nvGrpSpPr>
      <p:grpSpPr>
        <a:xfrm>
          <a:off x="0" y="0"/>
          <a:ext cx="0" cy="0"/>
          <a:chOff x="0" y="0"/>
          <a:chExt cx="0" cy="0"/>
        </a:xfrm>
      </p:grpSpPr>
      <p:sp>
        <p:nvSpPr>
          <p:cNvPr id="921" name="Google Shape;921;p144"/>
          <p:cNvSpPr txBox="1"/>
          <p:nvPr>
            <p:ph type="title"/>
          </p:nvPr>
        </p:nvSpPr>
        <p:spPr>
          <a:xfrm>
            <a:off x="234450" y="575500"/>
            <a:ext cx="2046300" cy="398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1pPr>
            <a:lvl2pPr lvl="1"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2pPr>
            <a:lvl3pPr lvl="2"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3pPr>
            <a:lvl4pPr lvl="3"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4pPr>
            <a:lvl5pPr lvl="4"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5pPr>
            <a:lvl6pPr lvl="5"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6pPr>
            <a:lvl7pPr lvl="6"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7pPr>
            <a:lvl8pPr lvl="7" rtl="0">
              <a:spcBef>
                <a:spcPts val="800"/>
              </a:spcBef>
              <a:spcAft>
                <a:spcPts val="0"/>
              </a:spcAft>
              <a:buClr>
                <a:schemeClr val="dk1"/>
              </a:buClr>
              <a:buSzPts val="2400"/>
              <a:buFont typeface="Nunito Sans"/>
              <a:buNone/>
              <a:defRPr b="1" sz="2400">
                <a:solidFill>
                  <a:schemeClr val="dk1"/>
                </a:solidFill>
                <a:latin typeface="Nunito Sans"/>
                <a:ea typeface="Nunito Sans"/>
                <a:cs typeface="Nunito Sans"/>
                <a:sym typeface="Nunito Sans"/>
              </a:defRPr>
            </a:lvl8pPr>
            <a:lvl9pPr lvl="8" rtl="0">
              <a:spcBef>
                <a:spcPts val="800"/>
              </a:spcBef>
              <a:spcAft>
                <a:spcPts val="800"/>
              </a:spcAft>
              <a:buClr>
                <a:schemeClr val="dk1"/>
              </a:buClr>
              <a:buSzPts val="2400"/>
              <a:buFont typeface="Nunito Sans"/>
              <a:buNone/>
              <a:defRPr b="1" sz="2400">
                <a:solidFill>
                  <a:schemeClr val="dk1"/>
                </a:solidFill>
                <a:latin typeface="Nunito Sans"/>
                <a:ea typeface="Nunito Sans"/>
                <a:cs typeface="Nunito Sans"/>
                <a:sym typeface="Nunito Sans"/>
              </a:defRPr>
            </a:lvl9pPr>
          </a:lstStyle>
          <a:p/>
        </p:txBody>
      </p:sp>
      <p:sp>
        <p:nvSpPr>
          <p:cNvPr id="922" name="Google Shape;922;p144"/>
          <p:cNvSpPr txBox="1"/>
          <p:nvPr>
            <p:ph idx="1" type="body"/>
          </p:nvPr>
        </p:nvSpPr>
        <p:spPr>
          <a:xfrm>
            <a:off x="3090625" y="575500"/>
            <a:ext cx="5596200" cy="3981000"/>
          </a:xfrm>
          <a:prstGeom prst="rect">
            <a:avLst/>
          </a:prstGeom>
          <a:noFill/>
          <a:ln>
            <a:noFill/>
          </a:ln>
        </p:spPr>
        <p:txBody>
          <a:bodyPr anchorCtr="0" anchor="t" bIns="91425" lIns="91425" spcFirstLastPara="1" rIns="91425" wrap="square" tIns="91425"/>
          <a:lstStyle>
            <a:lvl1pPr indent="-317500" lvl="0" marL="457200" rtl="0">
              <a:lnSpc>
                <a:spcPct val="115000"/>
              </a:lnSpc>
              <a:spcBef>
                <a:spcPts val="6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1pPr>
            <a:lvl2pPr indent="-317500" lvl="1" marL="914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2pPr>
            <a:lvl3pPr indent="-317500" lvl="2" marL="1371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3pPr>
            <a:lvl4pPr indent="-317500" lvl="3" marL="18288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4pPr>
            <a:lvl5pPr indent="-317500" lvl="4" marL="22860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5pPr>
            <a:lvl6pPr indent="-317500" lvl="5" marL="27432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6pPr>
            <a:lvl7pPr indent="-317500" lvl="6" marL="32004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7pPr>
            <a:lvl8pPr indent="-317500" lvl="7" marL="3657600" rtl="0">
              <a:lnSpc>
                <a:spcPct val="115000"/>
              </a:lnSpc>
              <a:spcBef>
                <a:spcPts val="800"/>
              </a:spcBef>
              <a:spcAft>
                <a:spcPts val="0"/>
              </a:spcAft>
              <a:buClr>
                <a:schemeClr val="dk1"/>
              </a:buClr>
              <a:buSzPts val="1400"/>
              <a:buFont typeface="Nunito Sans"/>
              <a:buChar char="-"/>
              <a:defRPr sz="1400">
                <a:solidFill>
                  <a:schemeClr val="dk1"/>
                </a:solidFill>
                <a:latin typeface="Nunito Sans"/>
                <a:ea typeface="Nunito Sans"/>
                <a:cs typeface="Nunito Sans"/>
                <a:sym typeface="Nunito Sans"/>
              </a:defRPr>
            </a:lvl8pPr>
            <a:lvl9pPr indent="-317500" lvl="8" marL="4114800" rtl="0">
              <a:lnSpc>
                <a:spcPct val="115000"/>
              </a:lnSpc>
              <a:spcBef>
                <a:spcPts val="800"/>
              </a:spcBef>
              <a:spcAft>
                <a:spcPts val="800"/>
              </a:spcAft>
              <a:buClr>
                <a:schemeClr val="dk1"/>
              </a:buClr>
              <a:buSzPts val="1400"/>
              <a:buFont typeface="Nunito Sans"/>
              <a:buChar char="-"/>
              <a:defRPr sz="14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67" name="Shape 1067"/>
        <p:cNvGrpSpPr/>
        <p:nvPr/>
      </p:nvGrpSpPr>
      <p:grpSpPr>
        <a:xfrm>
          <a:off x="0" y="0"/>
          <a:ext cx="0" cy="0"/>
          <a:chOff x="0" y="0"/>
          <a:chExt cx="0" cy="0"/>
        </a:xfrm>
      </p:grpSpPr>
      <p:sp>
        <p:nvSpPr>
          <p:cNvPr id="1068" name="Google Shape;1068;p168"/>
          <p:cNvSpPr txBox="1"/>
          <p:nvPr>
            <p:ph type="title"/>
          </p:nvPr>
        </p:nvSpPr>
        <p:spPr>
          <a:xfrm>
            <a:off x="628650" y="273845"/>
            <a:ext cx="7886700" cy="994200"/>
          </a:xfrm>
          <a:prstGeom prst="rect">
            <a:avLst/>
          </a:prstGeom>
          <a:noFill/>
          <a:ln>
            <a:noFill/>
          </a:ln>
        </p:spPr>
        <p:txBody>
          <a:bodyPr anchorCtr="0" anchor="ctr" bIns="91425" lIns="91425" spcFirstLastPara="1" rIns="91425" wrap="square" tIns="91425"/>
          <a:lstStyle>
            <a:lvl1pPr indent="0" lvl="0" marL="0" marR="0" rtl="0" algn="ctr">
              <a:lnSpc>
                <a:spcPct val="90000"/>
              </a:lnSpc>
              <a:spcBef>
                <a:spcPts val="0"/>
              </a:spcBef>
              <a:spcAft>
                <a:spcPts val="0"/>
              </a:spcAft>
              <a:buClr>
                <a:srgbClr val="6F6F73"/>
              </a:buClr>
              <a:buSzPts val="2800"/>
              <a:buFont typeface="Arial"/>
              <a:buNone/>
              <a:defRPr b="0" i="0" sz="2800" u="none" cap="none" strike="noStrike">
                <a:solidFill>
                  <a:srgbClr val="6F6F73"/>
                </a:solidFill>
                <a:latin typeface="Arial"/>
                <a:ea typeface="Arial"/>
                <a:cs typeface="Arial"/>
                <a:sym typeface="A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69" name="Google Shape;1069;p168"/>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355600" lvl="0" marL="457200" marR="0" rtl="0" algn="l">
              <a:lnSpc>
                <a:spcPct val="90000"/>
              </a:lnSpc>
              <a:spcBef>
                <a:spcPts val="1000"/>
              </a:spcBef>
              <a:spcAft>
                <a:spcPts val="0"/>
              </a:spcAft>
              <a:buClr>
                <a:srgbClr val="6F6F73"/>
              </a:buClr>
              <a:buSzPts val="2000"/>
              <a:buFont typeface="Arial"/>
              <a:buChar char="•"/>
              <a:defRPr b="0" i="0" sz="2000" u="none" cap="none" strike="noStrike">
                <a:solidFill>
                  <a:srgbClr val="6F6F73"/>
                </a:solidFill>
                <a:latin typeface="Arial"/>
                <a:ea typeface="Arial"/>
                <a:cs typeface="Arial"/>
                <a:sym typeface="Arial"/>
              </a:defRPr>
            </a:lvl1pPr>
            <a:lvl2pPr indent="-342900" lvl="1" marL="9144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2pPr>
            <a:lvl3pPr indent="-342900" lvl="2" marL="13716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3pPr>
            <a:lvl4pPr indent="-342900" lvl="3" marL="18288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4pPr>
            <a:lvl5pPr indent="-342900" lvl="4" marL="2286000" marR="0" rtl="0" algn="l">
              <a:lnSpc>
                <a:spcPct val="90000"/>
              </a:lnSpc>
              <a:spcBef>
                <a:spcPts val="500"/>
              </a:spcBef>
              <a:spcAft>
                <a:spcPts val="0"/>
              </a:spcAft>
              <a:buClr>
                <a:srgbClr val="6F6F73"/>
              </a:buClr>
              <a:buSzPts val="1800"/>
              <a:buFont typeface="Arial"/>
              <a:buChar char="•"/>
              <a:defRPr b="0" i="0" sz="1800" u="none" cap="none" strike="noStrike">
                <a:solidFill>
                  <a:srgbClr val="6F6F73"/>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0" name="Google Shape;1070;p168"/>
          <p:cNvSpPr txBox="1"/>
          <p:nvPr>
            <p:ph idx="10" type="dt"/>
          </p:nvPr>
        </p:nvSpPr>
        <p:spPr>
          <a:xfrm>
            <a:off x="611560" y="4785996"/>
            <a:ext cx="20574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C8C8C"/>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1.jpg"/><Relationship Id="rId4" Type="http://schemas.openxmlformats.org/officeDocument/2006/relationships/image" Target="../media/image144.jpg"/><Relationship Id="rId5" Type="http://schemas.openxmlformats.org/officeDocument/2006/relationships/image" Target="../media/image143.jpg"/><Relationship Id="rId6" Type="http://schemas.openxmlformats.org/officeDocument/2006/relationships/image" Target="../media/image142.jpg"/><Relationship Id="rId7" Type="http://schemas.openxmlformats.org/officeDocument/2006/relationships/image" Target="../media/image14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51.png"/><Relationship Id="rId5" Type="http://schemas.openxmlformats.org/officeDocument/2006/relationships/image" Target="../media/image140.png"/><Relationship Id="rId6" Type="http://schemas.openxmlformats.org/officeDocument/2006/relationships/image" Target="../media/image125.png"/><Relationship Id="rId7" Type="http://schemas.openxmlformats.org/officeDocument/2006/relationships/image" Target="../media/image131.png"/><Relationship Id="rId8" Type="http://schemas.openxmlformats.org/officeDocument/2006/relationships/image" Target="../media/image1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36.png"/><Relationship Id="rId5" Type="http://schemas.openxmlformats.org/officeDocument/2006/relationships/image" Target="../media/image133.png"/><Relationship Id="rId6" Type="http://schemas.openxmlformats.org/officeDocument/2006/relationships/image" Target="../media/image132.png"/><Relationship Id="rId7" Type="http://schemas.openxmlformats.org/officeDocument/2006/relationships/image" Target="../media/image148.png"/><Relationship Id="rId8" Type="http://schemas.openxmlformats.org/officeDocument/2006/relationships/image" Target="../media/image1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34.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xml"/><Relationship Id="rId3"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83.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75.png"/><Relationship Id="rId8" Type="http://schemas.openxmlformats.org/officeDocument/2006/relationships/image" Target="../media/image7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20.xml"/><Relationship Id="rId3" Type="http://schemas.openxmlformats.org/officeDocument/2006/relationships/image" Target="../media/image156.png"/><Relationship Id="rId4" Type="http://schemas.openxmlformats.org/officeDocument/2006/relationships/image" Target="../media/image1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21.xml"/><Relationship Id="rId3" Type="http://schemas.openxmlformats.org/officeDocument/2006/relationships/image" Target="../media/image153.png"/><Relationship Id="rId4" Type="http://schemas.openxmlformats.org/officeDocument/2006/relationships/image" Target="../media/image1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25.xml"/><Relationship Id="rId3" Type="http://schemas.openxmlformats.org/officeDocument/2006/relationships/image" Target="../media/image1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1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1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xml"/><Relationship Id="rId3" Type="http://schemas.openxmlformats.org/officeDocument/2006/relationships/image" Target="../media/image111.png"/><Relationship Id="rId4" Type="http://schemas.openxmlformats.org/officeDocument/2006/relationships/image" Target="../media/image72.png"/><Relationship Id="rId9" Type="http://schemas.openxmlformats.org/officeDocument/2006/relationships/image" Target="../media/image76.png"/><Relationship Id="rId5" Type="http://schemas.openxmlformats.org/officeDocument/2006/relationships/image" Target="../media/image80.png"/><Relationship Id="rId6" Type="http://schemas.openxmlformats.org/officeDocument/2006/relationships/image" Target="../media/image79.png"/><Relationship Id="rId7" Type="http://schemas.openxmlformats.org/officeDocument/2006/relationships/image" Target="../media/image77.png"/><Relationship Id="rId8" Type="http://schemas.openxmlformats.org/officeDocument/2006/relationships/image" Target="../media/image8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152.png"/><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20" Type="http://schemas.openxmlformats.org/officeDocument/2006/relationships/image" Target="../media/image168.png"/><Relationship Id="rId22" Type="http://schemas.openxmlformats.org/officeDocument/2006/relationships/image" Target="../media/image175.png"/><Relationship Id="rId21" Type="http://schemas.openxmlformats.org/officeDocument/2006/relationships/image" Target="../media/image179.png"/><Relationship Id="rId24" Type="http://schemas.openxmlformats.org/officeDocument/2006/relationships/image" Target="../media/image200.png"/><Relationship Id="rId23" Type="http://schemas.openxmlformats.org/officeDocument/2006/relationships/image" Target="../media/image178.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9.png"/><Relationship Id="rId4" Type="http://schemas.openxmlformats.org/officeDocument/2006/relationships/image" Target="../media/image166.png"/><Relationship Id="rId9" Type="http://schemas.openxmlformats.org/officeDocument/2006/relationships/image" Target="../media/image165.png"/><Relationship Id="rId25" Type="http://schemas.openxmlformats.org/officeDocument/2006/relationships/image" Target="../media/image269.png"/><Relationship Id="rId5" Type="http://schemas.openxmlformats.org/officeDocument/2006/relationships/image" Target="../media/image155.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1.png"/><Relationship Id="rId11" Type="http://schemas.openxmlformats.org/officeDocument/2006/relationships/image" Target="../media/image279.png"/><Relationship Id="rId10" Type="http://schemas.openxmlformats.org/officeDocument/2006/relationships/image" Target="../media/image169.png"/><Relationship Id="rId13" Type="http://schemas.openxmlformats.org/officeDocument/2006/relationships/image" Target="../media/image268.png"/><Relationship Id="rId12" Type="http://schemas.openxmlformats.org/officeDocument/2006/relationships/image" Target="../media/image174.png"/><Relationship Id="rId15" Type="http://schemas.openxmlformats.org/officeDocument/2006/relationships/image" Target="../media/image263.png"/><Relationship Id="rId14" Type="http://schemas.openxmlformats.org/officeDocument/2006/relationships/image" Target="../media/image281.png"/><Relationship Id="rId17" Type="http://schemas.openxmlformats.org/officeDocument/2006/relationships/image" Target="../media/image265.png"/><Relationship Id="rId16" Type="http://schemas.openxmlformats.org/officeDocument/2006/relationships/image" Target="../media/image277.png"/><Relationship Id="rId19" Type="http://schemas.openxmlformats.org/officeDocument/2006/relationships/image" Target="../media/image185.png"/><Relationship Id="rId18" Type="http://schemas.openxmlformats.org/officeDocument/2006/relationships/image" Target="../media/image1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idml.io/" TargetMode="External"/><Relationship Id="rId4" Type="http://schemas.openxmlformats.org/officeDocument/2006/relationships/image" Target="../media/image188.png"/><Relationship Id="rId5" Type="http://schemas.openxmlformats.org/officeDocument/2006/relationships/image" Target="../media/image1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273.png"/><Relationship Id="rId4" Type="http://schemas.openxmlformats.org/officeDocument/2006/relationships/image" Target="../media/image182.png"/><Relationship Id="rId5" Type="http://schemas.openxmlformats.org/officeDocument/2006/relationships/image" Target="../media/image1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4.xml"/><Relationship Id="rId3" Type="http://schemas.openxmlformats.org/officeDocument/2006/relationships/image" Target="../media/image170.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80.png"/><Relationship Id="rId7" Type="http://schemas.openxmlformats.org/officeDocument/2006/relationships/image" Target="../media/image176.png"/><Relationship Id="rId8" Type="http://schemas.openxmlformats.org/officeDocument/2006/relationships/image" Target="../media/image1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7.xml"/><Relationship Id="rId3" Type="http://schemas.openxmlformats.org/officeDocument/2006/relationships/image" Target="../media/image271.png"/><Relationship Id="rId4" Type="http://schemas.openxmlformats.org/officeDocument/2006/relationships/image" Target="../media/image2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8.xml"/><Relationship Id="rId3" Type="http://schemas.openxmlformats.org/officeDocument/2006/relationships/image" Target="../media/image183.jpg"/><Relationship Id="rId4" Type="http://schemas.openxmlformats.org/officeDocument/2006/relationships/image" Target="../media/image184.png"/><Relationship Id="rId5" Type="http://schemas.openxmlformats.org/officeDocument/2006/relationships/image" Target="../media/image187.png"/><Relationship Id="rId6" Type="http://schemas.openxmlformats.org/officeDocument/2006/relationships/image" Target="../media/image278.png"/><Relationship Id="rId7" Type="http://schemas.openxmlformats.org/officeDocument/2006/relationships/image" Target="../media/image190.png"/><Relationship Id="rId8" Type="http://schemas.openxmlformats.org/officeDocument/2006/relationships/image" Target="../media/image1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xml"/><Relationship Id="rId3" Type="http://schemas.openxmlformats.org/officeDocument/2006/relationships/image" Target="../media/image8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0.xml"/><Relationship Id="rId3" Type="http://schemas.openxmlformats.org/officeDocument/2006/relationships/image" Target="../media/image19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1.xml"/><Relationship Id="rId3" Type="http://schemas.openxmlformats.org/officeDocument/2006/relationships/image" Target="../media/image275.png"/><Relationship Id="rId4" Type="http://schemas.openxmlformats.org/officeDocument/2006/relationships/image" Target="../media/image1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4.xml"/><Relationship Id="rId3" Type="http://schemas.openxmlformats.org/officeDocument/2006/relationships/image" Target="../media/image1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5.xml"/><Relationship Id="rId3" Type="http://schemas.openxmlformats.org/officeDocument/2006/relationships/image" Target="../media/image215.png"/><Relationship Id="rId4" Type="http://schemas.openxmlformats.org/officeDocument/2006/relationships/image" Target="../media/image197.png"/><Relationship Id="rId5" Type="http://schemas.openxmlformats.org/officeDocument/2006/relationships/image" Target="../media/image1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6.xml"/><Relationship Id="rId3" Type="http://schemas.openxmlformats.org/officeDocument/2006/relationships/image" Target="../media/image1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7.xml"/><Relationship Id="rId3" Type="http://schemas.openxmlformats.org/officeDocument/2006/relationships/image" Target="../media/image194.png"/><Relationship Id="rId4" Type="http://schemas.openxmlformats.org/officeDocument/2006/relationships/hyperlink" Target="http://drive.google.com/file/d/1YDVAszNq-plBnQx_oLzPNRKhg1ys3we3/view" TargetMode="External"/><Relationship Id="rId5" Type="http://schemas.openxmlformats.org/officeDocument/2006/relationships/image" Target="../media/image199.jpg"/><Relationship Id="rId6" Type="http://schemas.openxmlformats.org/officeDocument/2006/relationships/image" Target="../media/image189.png"/><Relationship Id="rId7" Type="http://schemas.openxmlformats.org/officeDocument/2006/relationships/image" Target="../media/image1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8.xml"/><Relationship Id="rId3" Type="http://schemas.openxmlformats.org/officeDocument/2006/relationships/image" Target="../media/image203.png"/><Relationship Id="rId4" Type="http://schemas.openxmlformats.org/officeDocument/2006/relationships/image" Target="../media/image2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204.png"/><Relationship Id="rId4" Type="http://schemas.openxmlformats.org/officeDocument/2006/relationships/image" Target="../media/image208.png"/><Relationship Id="rId9" Type="http://schemas.openxmlformats.org/officeDocument/2006/relationships/image" Target="../media/image205.png"/><Relationship Id="rId5" Type="http://schemas.openxmlformats.org/officeDocument/2006/relationships/image" Target="../media/image207.png"/><Relationship Id="rId6" Type="http://schemas.openxmlformats.org/officeDocument/2006/relationships/image" Target="../media/image209.png"/><Relationship Id="rId7" Type="http://schemas.openxmlformats.org/officeDocument/2006/relationships/image" Target="../media/image201.png"/><Relationship Id="rId8" Type="http://schemas.openxmlformats.org/officeDocument/2006/relationships/image" Target="../media/image202.png"/><Relationship Id="rId11" Type="http://schemas.openxmlformats.org/officeDocument/2006/relationships/image" Target="../media/image210.png"/><Relationship Id="rId10" Type="http://schemas.openxmlformats.org/officeDocument/2006/relationships/image" Target="../media/image206.png"/><Relationship Id="rId13" Type="http://schemas.openxmlformats.org/officeDocument/2006/relationships/image" Target="../media/image211.png"/><Relationship Id="rId12" Type="http://schemas.openxmlformats.org/officeDocument/2006/relationships/image" Target="../media/image2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217.png"/><Relationship Id="rId4" Type="http://schemas.openxmlformats.org/officeDocument/2006/relationships/image" Target="../media/image213.png"/><Relationship Id="rId9" Type="http://schemas.openxmlformats.org/officeDocument/2006/relationships/hyperlink" Target="https://s3-us-west-2.amazonaws.com/openai-assets/research-covers/language-unsupervised/language_understanding_paper.pdf" TargetMode="External"/><Relationship Id="rId5" Type="http://schemas.openxmlformats.org/officeDocument/2006/relationships/image" Target="../media/image221.png"/><Relationship Id="rId6" Type="http://schemas.openxmlformats.org/officeDocument/2006/relationships/image" Target="../media/image218.png"/><Relationship Id="rId7" Type="http://schemas.openxmlformats.org/officeDocument/2006/relationships/hyperlink" Target="https://arxiv.org/abs/1802.05365" TargetMode="External"/><Relationship Id="rId8" Type="http://schemas.openxmlformats.org/officeDocument/2006/relationships/hyperlink" Target="https://arxiv.org/abs/1801.06146" TargetMode="External"/><Relationship Id="rId11" Type="http://schemas.openxmlformats.org/officeDocument/2006/relationships/hyperlink" Target="https://s3-us-west-2.amazonaws.com/openai-assets/research-covers/language-unsupervised/language_understanding_paper.pdf" TargetMode="External"/><Relationship Id="rId10" Type="http://schemas.openxmlformats.org/officeDocument/2006/relationships/hyperlink" Target="https://github.com/google-research/ber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1.xml"/><Relationship Id="rId3" Type="http://schemas.openxmlformats.org/officeDocument/2006/relationships/image" Target="../media/image220.png"/><Relationship Id="rId4" Type="http://schemas.openxmlformats.org/officeDocument/2006/relationships/image" Target="../media/image2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3.xml"/><Relationship Id="rId3" Type="http://schemas.openxmlformats.org/officeDocument/2006/relationships/image" Target="../media/image212.png"/><Relationship Id="rId4" Type="http://schemas.openxmlformats.org/officeDocument/2006/relationships/image" Target="../media/image252.png"/><Relationship Id="rId5" Type="http://schemas.openxmlformats.org/officeDocument/2006/relationships/image" Target="../media/image230.gif"/><Relationship Id="rId6" Type="http://schemas.openxmlformats.org/officeDocument/2006/relationships/image" Target="../media/image2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7.xml"/><Relationship Id="rId3" Type="http://schemas.openxmlformats.org/officeDocument/2006/relationships/image" Target="../media/image216.png"/><Relationship Id="rId4" Type="http://schemas.openxmlformats.org/officeDocument/2006/relationships/image" Target="../media/image231.png"/><Relationship Id="rId5" Type="http://schemas.openxmlformats.org/officeDocument/2006/relationships/image" Target="../media/image2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8.xml"/><Relationship Id="rId3" Type="http://schemas.openxmlformats.org/officeDocument/2006/relationships/image" Target="../media/image2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9.xml"/><Relationship Id="rId3" Type="http://schemas.openxmlformats.org/officeDocument/2006/relationships/image" Target="../media/image219.png"/><Relationship Id="rId4" Type="http://schemas.openxmlformats.org/officeDocument/2006/relationships/image" Target="../media/image2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xml"/><Relationship Id="rId3" Type="http://schemas.openxmlformats.org/officeDocument/2006/relationships/image" Target="../media/image28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0.xml"/><Relationship Id="rId3" Type="http://schemas.openxmlformats.org/officeDocument/2006/relationships/image" Target="../media/image223.png"/><Relationship Id="rId4" Type="http://schemas.openxmlformats.org/officeDocument/2006/relationships/image" Target="../media/image225.png"/><Relationship Id="rId9" Type="http://schemas.openxmlformats.org/officeDocument/2006/relationships/image" Target="../media/image226.png"/><Relationship Id="rId5" Type="http://schemas.openxmlformats.org/officeDocument/2006/relationships/image" Target="../media/image228.png"/><Relationship Id="rId6" Type="http://schemas.openxmlformats.org/officeDocument/2006/relationships/image" Target="../media/image224.png"/><Relationship Id="rId7" Type="http://schemas.openxmlformats.org/officeDocument/2006/relationships/image" Target="../media/image276.png"/><Relationship Id="rId8" Type="http://schemas.openxmlformats.org/officeDocument/2006/relationships/image" Target="../media/image227.png"/><Relationship Id="rId11" Type="http://schemas.openxmlformats.org/officeDocument/2006/relationships/image" Target="../media/image248.png"/><Relationship Id="rId10" Type="http://schemas.openxmlformats.org/officeDocument/2006/relationships/image" Target="../media/image2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1.xml"/><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3.png"/><Relationship Id="rId6" Type="http://schemas.openxmlformats.org/officeDocument/2006/relationships/image" Target="../media/image2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2.xml"/><Relationship Id="rId3" Type="http://schemas.openxmlformats.org/officeDocument/2006/relationships/image" Target="../media/image257.jpg"/><Relationship Id="rId4" Type="http://schemas.openxmlformats.org/officeDocument/2006/relationships/image" Target="../media/image2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63.xml"/><Relationship Id="rId3" Type="http://schemas.openxmlformats.org/officeDocument/2006/relationships/image" Target="../media/image189.png"/><Relationship Id="rId4" Type="http://schemas.openxmlformats.org/officeDocument/2006/relationships/image" Target="../media/image193.png"/><Relationship Id="rId5" Type="http://schemas.openxmlformats.org/officeDocument/2006/relationships/image" Target="../media/image270.gif"/></Relationships>
</file>

<file path=ppt/slides/_rels/slide64.xml.rels><?xml version="1.0" encoding="UTF-8" standalone="yes"?><Relationships xmlns="http://schemas.openxmlformats.org/package/2006/relationships"><Relationship Id="rId20" Type="http://schemas.openxmlformats.org/officeDocument/2006/relationships/image" Target="../media/image261.jpg"/><Relationship Id="rId22" Type="http://schemas.openxmlformats.org/officeDocument/2006/relationships/image" Target="../media/image254.png"/><Relationship Id="rId21" Type="http://schemas.openxmlformats.org/officeDocument/2006/relationships/image" Target="../media/image255.png"/><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53.png"/><Relationship Id="rId4" Type="http://schemas.openxmlformats.org/officeDocument/2006/relationships/image" Target="../media/image236.png"/><Relationship Id="rId9" Type="http://schemas.openxmlformats.org/officeDocument/2006/relationships/image" Target="../media/image238.png"/><Relationship Id="rId5" Type="http://schemas.openxmlformats.org/officeDocument/2006/relationships/image" Target="../media/image237.png"/><Relationship Id="rId6" Type="http://schemas.openxmlformats.org/officeDocument/2006/relationships/image" Target="../media/image264.jpg"/><Relationship Id="rId7" Type="http://schemas.openxmlformats.org/officeDocument/2006/relationships/image" Target="../media/image239.png"/><Relationship Id="rId8" Type="http://schemas.openxmlformats.org/officeDocument/2006/relationships/image" Target="../media/image240.png"/><Relationship Id="rId11" Type="http://schemas.openxmlformats.org/officeDocument/2006/relationships/image" Target="../media/image256.jpg"/><Relationship Id="rId10" Type="http://schemas.openxmlformats.org/officeDocument/2006/relationships/image" Target="../media/image259.jpg"/><Relationship Id="rId13" Type="http://schemas.openxmlformats.org/officeDocument/2006/relationships/image" Target="../media/image242.png"/><Relationship Id="rId12" Type="http://schemas.openxmlformats.org/officeDocument/2006/relationships/image" Target="../media/image260.png"/><Relationship Id="rId15" Type="http://schemas.openxmlformats.org/officeDocument/2006/relationships/image" Target="../media/image246.png"/><Relationship Id="rId14" Type="http://schemas.openxmlformats.org/officeDocument/2006/relationships/image" Target="../media/image249.png"/><Relationship Id="rId17" Type="http://schemas.openxmlformats.org/officeDocument/2006/relationships/image" Target="../media/image262.png"/><Relationship Id="rId16" Type="http://schemas.openxmlformats.org/officeDocument/2006/relationships/image" Target="../media/image250.png"/><Relationship Id="rId19" Type="http://schemas.openxmlformats.org/officeDocument/2006/relationships/image" Target="../media/image247.png"/><Relationship Id="rId18" Type="http://schemas.openxmlformats.org/officeDocument/2006/relationships/image" Target="../media/image2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5.xml"/><Relationship Id="rId3" Type="http://schemas.openxmlformats.org/officeDocument/2006/relationships/image" Target="../media/image267.jpg"/><Relationship Id="rId4" Type="http://schemas.openxmlformats.org/officeDocument/2006/relationships/hyperlink" Target="https://fairhair.ai/" TargetMode="External"/><Relationship Id="rId5" Type="http://schemas.openxmlformats.org/officeDocument/2006/relationships/hyperlink" Target="http://meltwater.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40" Type="http://schemas.openxmlformats.org/officeDocument/2006/relationships/image" Target="../media/image121.jpg"/><Relationship Id="rId20" Type="http://schemas.openxmlformats.org/officeDocument/2006/relationships/image" Target="../media/image104.jpg"/><Relationship Id="rId42" Type="http://schemas.openxmlformats.org/officeDocument/2006/relationships/image" Target="../media/image128.jpg"/><Relationship Id="rId41" Type="http://schemas.openxmlformats.org/officeDocument/2006/relationships/image" Target="../media/image117.png"/><Relationship Id="rId22" Type="http://schemas.openxmlformats.org/officeDocument/2006/relationships/image" Target="../media/image107.png"/><Relationship Id="rId44" Type="http://schemas.openxmlformats.org/officeDocument/2006/relationships/image" Target="../media/image124.png"/><Relationship Id="rId21" Type="http://schemas.openxmlformats.org/officeDocument/2006/relationships/image" Target="../media/image98.jpg"/><Relationship Id="rId43" Type="http://schemas.openxmlformats.org/officeDocument/2006/relationships/image" Target="../media/image122.jpg"/><Relationship Id="rId24" Type="http://schemas.openxmlformats.org/officeDocument/2006/relationships/image" Target="../media/image103.jpg"/><Relationship Id="rId23" Type="http://schemas.openxmlformats.org/officeDocument/2006/relationships/image" Target="../media/image109.jpg"/><Relationship Id="rId1" Type="http://schemas.openxmlformats.org/officeDocument/2006/relationships/slideLayout" Target="../slideLayouts/slideLayout111.xml"/><Relationship Id="rId2" Type="http://schemas.openxmlformats.org/officeDocument/2006/relationships/notesSlide" Target="../notesSlides/notesSlide9.xml"/><Relationship Id="rId3" Type="http://schemas.openxmlformats.org/officeDocument/2006/relationships/image" Target="../media/image87.png"/><Relationship Id="rId4" Type="http://schemas.openxmlformats.org/officeDocument/2006/relationships/image" Target="../media/image96.jpg"/><Relationship Id="rId9" Type="http://schemas.openxmlformats.org/officeDocument/2006/relationships/image" Target="../media/image95.png"/><Relationship Id="rId26" Type="http://schemas.openxmlformats.org/officeDocument/2006/relationships/image" Target="../media/image110.jpg"/><Relationship Id="rId25" Type="http://schemas.openxmlformats.org/officeDocument/2006/relationships/image" Target="../media/image102.jpg"/><Relationship Id="rId28" Type="http://schemas.openxmlformats.org/officeDocument/2006/relationships/image" Target="../media/image106.png"/><Relationship Id="rId27" Type="http://schemas.openxmlformats.org/officeDocument/2006/relationships/image" Target="../media/image105.png"/><Relationship Id="rId5" Type="http://schemas.openxmlformats.org/officeDocument/2006/relationships/image" Target="../media/image88.png"/><Relationship Id="rId6" Type="http://schemas.openxmlformats.org/officeDocument/2006/relationships/image" Target="../media/image84.jpg"/><Relationship Id="rId29" Type="http://schemas.openxmlformats.org/officeDocument/2006/relationships/image" Target="../media/image112.png"/><Relationship Id="rId7" Type="http://schemas.openxmlformats.org/officeDocument/2006/relationships/image" Target="../media/image86.jpg"/><Relationship Id="rId8" Type="http://schemas.openxmlformats.org/officeDocument/2006/relationships/image" Target="../media/image113.jpg"/><Relationship Id="rId31" Type="http://schemas.openxmlformats.org/officeDocument/2006/relationships/image" Target="../media/image115.jpg"/><Relationship Id="rId30" Type="http://schemas.openxmlformats.org/officeDocument/2006/relationships/image" Target="../media/image108.jpg"/><Relationship Id="rId11" Type="http://schemas.openxmlformats.org/officeDocument/2006/relationships/image" Target="../media/image90.jpg"/><Relationship Id="rId33" Type="http://schemas.openxmlformats.org/officeDocument/2006/relationships/image" Target="../media/image123.jpg"/><Relationship Id="rId10" Type="http://schemas.openxmlformats.org/officeDocument/2006/relationships/image" Target="../media/image85.jpg"/><Relationship Id="rId32" Type="http://schemas.openxmlformats.org/officeDocument/2006/relationships/image" Target="../media/image119.png"/><Relationship Id="rId13" Type="http://schemas.openxmlformats.org/officeDocument/2006/relationships/image" Target="../media/image89.jpg"/><Relationship Id="rId35" Type="http://schemas.openxmlformats.org/officeDocument/2006/relationships/image" Target="../media/image130.jpg"/><Relationship Id="rId12" Type="http://schemas.openxmlformats.org/officeDocument/2006/relationships/image" Target="../media/image92.jpg"/><Relationship Id="rId34" Type="http://schemas.openxmlformats.org/officeDocument/2006/relationships/image" Target="../media/image118.png"/><Relationship Id="rId15" Type="http://schemas.openxmlformats.org/officeDocument/2006/relationships/image" Target="../media/image94.png"/><Relationship Id="rId37" Type="http://schemas.openxmlformats.org/officeDocument/2006/relationships/image" Target="../media/image120.jpg"/><Relationship Id="rId14" Type="http://schemas.openxmlformats.org/officeDocument/2006/relationships/image" Target="../media/image91.jpg"/><Relationship Id="rId36" Type="http://schemas.openxmlformats.org/officeDocument/2006/relationships/image" Target="../media/image114.png"/><Relationship Id="rId17" Type="http://schemas.openxmlformats.org/officeDocument/2006/relationships/image" Target="../media/image97.png"/><Relationship Id="rId39" Type="http://schemas.openxmlformats.org/officeDocument/2006/relationships/image" Target="../media/image129.jpg"/><Relationship Id="rId16" Type="http://schemas.openxmlformats.org/officeDocument/2006/relationships/image" Target="../media/image93.png"/><Relationship Id="rId38" Type="http://schemas.openxmlformats.org/officeDocument/2006/relationships/image" Target="../media/image116.jpg"/><Relationship Id="rId19" Type="http://schemas.openxmlformats.org/officeDocument/2006/relationships/image" Target="../media/image99.gif"/><Relationship Id="rId18" Type="http://schemas.openxmlformats.org/officeDocument/2006/relationships/image" Target="../media/image10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pic>
        <p:nvPicPr>
          <p:cNvPr id="1286" name="Google Shape;1286;p197"/>
          <p:cNvPicPr preferRelativeResize="0"/>
          <p:nvPr/>
        </p:nvPicPr>
        <p:blipFill>
          <a:blip r:embed="rId3">
            <a:alphaModFix/>
          </a:blip>
          <a:stretch>
            <a:fillRect/>
          </a:stretch>
        </p:blipFill>
        <p:spPr>
          <a:xfrm>
            <a:off x="1216967" y="1917017"/>
            <a:ext cx="6710053" cy="1309450"/>
          </a:xfrm>
          <a:prstGeom prst="rect">
            <a:avLst/>
          </a:prstGeom>
          <a:noFill/>
          <a:ln>
            <a:noFill/>
          </a:ln>
        </p:spPr>
      </p:pic>
      <p:sp>
        <p:nvSpPr>
          <p:cNvPr id="1287" name="Google Shape;1287;p197"/>
          <p:cNvSpPr txBox="1"/>
          <p:nvPr/>
        </p:nvSpPr>
        <p:spPr>
          <a:xfrm>
            <a:off x="1126400" y="3528525"/>
            <a:ext cx="7339200" cy="651300"/>
          </a:xfrm>
          <a:prstGeom prst="rect">
            <a:avLst/>
          </a:prstGeom>
          <a:noFill/>
          <a:ln>
            <a:noFill/>
          </a:ln>
        </p:spPr>
        <p:txBody>
          <a:bodyPr anchorCtr="0" anchor="t" bIns="91425" lIns="91425" spcFirstLastPara="1" rIns="91425" wrap="square" tIns="91425">
            <a:noAutofit/>
          </a:bodyPr>
          <a:lstStyle/>
          <a:p>
            <a:pPr indent="0" lvl="0" marL="292100" marR="292100" rtl="0" algn="ctr">
              <a:spcBef>
                <a:spcPts val="0"/>
              </a:spcBef>
              <a:spcAft>
                <a:spcPts val="0"/>
              </a:spcAft>
              <a:buNone/>
            </a:pPr>
            <a:r>
              <a:rPr b="1" lang="en" sz="1800">
                <a:latin typeface="Nunito Sans"/>
                <a:ea typeface="Nunito Sans"/>
                <a:cs typeface="Nunito Sans"/>
                <a:sym typeface="Nunito Sans"/>
              </a:rPr>
              <a:t>Building a knowledge graph platform from billions of unstructured online sources using AI</a:t>
            </a:r>
            <a:endParaRPr b="1" sz="1800">
              <a:latin typeface="Nunito Sans"/>
              <a:ea typeface="Nunito Sans"/>
              <a:cs typeface="Nunito Sans"/>
              <a:sym typeface="Nunito Sans"/>
            </a:endParaRPr>
          </a:p>
          <a:p>
            <a:pPr indent="0" lvl="0" marL="0" rtl="0" algn="l">
              <a:lnSpc>
                <a:spcPct val="115000"/>
              </a:lnSpc>
              <a:spcBef>
                <a:spcPts val="2300"/>
              </a:spcBef>
              <a:spcAft>
                <a:spcPts val="0"/>
              </a:spcAft>
              <a:buNone/>
            </a:pPr>
            <a:r>
              <a:t/>
            </a:r>
            <a:endParaRPr b="1" sz="1800">
              <a:latin typeface="Nunito Sans"/>
              <a:ea typeface="Nunito Sans"/>
              <a:cs typeface="Nunito Sans"/>
              <a:sym typeface="Nunito Sans"/>
            </a:endParaRPr>
          </a:p>
          <a:p>
            <a:pPr indent="0" lvl="0" marL="0" rtl="0" algn="l">
              <a:spcBef>
                <a:spcPts val="0"/>
              </a:spcBef>
              <a:spcAft>
                <a:spcPts val="0"/>
              </a:spcAft>
              <a:buNone/>
            </a:pPr>
            <a:r>
              <a:rPr lang="en" sz="1800">
                <a:latin typeface="Nunito Sans"/>
                <a:ea typeface="Nunito Sans"/>
                <a:cs typeface="Nunito Sans"/>
                <a:sym typeface="Nunito Sans"/>
              </a:rPr>
              <a:t> </a:t>
            </a:r>
            <a:endParaRPr sz="1800">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206"/>
          <p:cNvSpPr txBox="1"/>
          <p:nvPr>
            <p:ph type="title"/>
          </p:nvPr>
        </p:nvSpPr>
        <p:spPr>
          <a:xfrm>
            <a:off x="285700" y="209300"/>
            <a:ext cx="8645100" cy="621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2400">
                <a:solidFill>
                  <a:srgbClr val="4C4D4F"/>
                </a:solidFill>
              </a:rPr>
              <a:t>AI</a:t>
            </a:r>
            <a:r>
              <a:rPr lang="en" sz="2400">
                <a:solidFill>
                  <a:srgbClr val="4C4D4F"/>
                </a:solidFill>
              </a:rPr>
              <a:t> is necessary to make sense of external data</a:t>
            </a:r>
            <a:endParaRPr/>
          </a:p>
        </p:txBody>
      </p:sp>
      <p:graphicFrame>
        <p:nvGraphicFramePr>
          <p:cNvPr id="1675" name="Google Shape;1675;p206"/>
          <p:cNvGraphicFramePr/>
          <p:nvPr/>
        </p:nvGraphicFramePr>
        <p:xfrm>
          <a:off x="772510" y="1321976"/>
          <a:ext cx="3000000" cy="3000000"/>
        </p:xfrm>
        <a:graphic>
          <a:graphicData uri="http://schemas.openxmlformats.org/drawingml/2006/table">
            <a:tbl>
              <a:tblPr bandRow="1" firstRow="1">
                <a:noFill/>
                <a:tableStyleId>{184519D6-9970-463C-ADEC-35445EB27BB0}</a:tableStyleId>
              </a:tblPr>
              <a:tblGrid>
                <a:gridCol w="3648300"/>
                <a:gridCol w="3635650"/>
              </a:tblGrid>
              <a:tr h="479900">
                <a:tc>
                  <a:txBody>
                    <a:bodyPr>
                      <a:noAutofit/>
                    </a:bodyPr>
                    <a:lstStyle/>
                    <a:p>
                      <a:pPr indent="0" lvl="0" marL="0" marR="0" rtl="0" algn="ctr">
                        <a:spcBef>
                          <a:spcPts val="0"/>
                        </a:spcBef>
                        <a:spcAft>
                          <a:spcPts val="0"/>
                        </a:spcAft>
                        <a:buNone/>
                      </a:pPr>
                      <a:r>
                        <a:rPr lang="en" sz="1600">
                          <a:latin typeface="Arial"/>
                          <a:ea typeface="Arial"/>
                          <a:cs typeface="Arial"/>
                          <a:sym typeface="Arial"/>
                        </a:rPr>
                        <a:t>Challenges</a:t>
                      </a:r>
                      <a:r>
                        <a:rPr lang="en" sz="1600">
                          <a:latin typeface="Arial"/>
                          <a:ea typeface="Arial"/>
                          <a:cs typeface="Arial"/>
                          <a:sym typeface="Arial"/>
                        </a:rPr>
                        <a:t> with external data</a:t>
                      </a:r>
                      <a:endParaRPr sz="1600">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chemeClr val="accent2"/>
                    </a:solidFill>
                  </a:tcPr>
                </a:tc>
                <a:tc>
                  <a:txBody>
                    <a:bodyPr>
                      <a:noAutofit/>
                    </a:bodyPr>
                    <a:lstStyle/>
                    <a:p>
                      <a:pPr indent="0" lvl="0" marL="0" marR="0" rtl="0" algn="ctr">
                        <a:spcBef>
                          <a:spcPts val="0"/>
                        </a:spcBef>
                        <a:spcAft>
                          <a:spcPts val="0"/>
                        </a:spcAft>
                        <a:buNone/>
                      </a:pPr>
                      <a:r>
                        <a:rPr lang="en" sz="1600">
                          <a:latin typeface="Arial"/>
                          <a:ea typeface="Arial"/>
                          <a:cs typeface="Arial"/>
                          <a:sym typeface="Arial"/>
                        </a:rPr>
                        <a:t>Technology needed</a:t>
                      </a:r>
                      <a:endParaRPr sz="1600">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chemeClr val="accent2"/>
                    </a:solidFill>
                  </a:tcPr>
                </a:tc>
              </a:tr>
              <a:tr h="353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a:t>
                      </a:r>
                      <a:r>
                        <a:rPr lang="en" sz="1500">
                          <a:solidFill>
                            <a:srgbClr val="4D4D4D"/>
                          </a:solidFill>
                          <a:latin typeface="Arial"/>
                          <a:ea typeface="Arial"/>
                          <a:cs typeface="Arial"/>
                          <a:sym typeface="Arial"/>
                        </a:rPr>
                        <a:t>s unstructured </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Data Mining</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a:t>
                      </a:r>
                      <a:r>
                        <a:rPr lang="en" sz="1500">
                          <a:solidFill>
                            <a:srgbClr val="4D4D4D"/>
                          </a:solidFill>
                          <a:latin typeface="Arial"/>
                          <a:ea typeface="Arial"/>
                          <a:cs typeface="Arial"/>
                          <a:sym typeface="Arial"/>
                        </a:rPr>
                        <a:t>s mostly text</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Natural language processing</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 comes in </a:t>
                      </a:r>
                      <a:r>
                        <a:rPr lang="en" sz="1500">
                          <a:solidFill>
                            <a:srgbClr val="4D4D4D"/>
                          </a:solidFill>
                          <a:latin typeface="Arial"/>
                          <a:ea typeface="Arial"/>
                          <a:cs typeface="Arial"/>
                          <a:sym typeface="Arial"/>
                        </a:rPr>
                        <a:t>m</a:t>
                      </a:r>
                      <a:r>
                        <a:rPr lang="en" sz="1500">
                          <a:solidFill>
                            <a:srgbClr val="4D4D4D"/>
                          </a:solidFill>
                          <a:latin typeface="Arial"/>
                          <a:ea typeface="Arial"/>
                          <a:cs typeface="Arial"/>
                          <a:sym typeface="Arial"/>
                        </a:rPr>
                        <a:t>any</a:t>
                      </a:r>
                      <a:r>
                        <a:rPr lang="en" sz="1500">
                          <a:solidFill>
                            <a:srgbClr val="4D4D4D"/>
                          </a:solidFill>
                          <a:latin typeface="Arial"/>
                          <a:ea typeface="Arial"/>
                          <a:cs typeface="Arial"/>
                          <a:sym typeface="Arial"/>
                        </a:rPr>
                        <a:t> languages &amp; shapes</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Domain Adaptation</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 can be deceitful </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Factual knowledge extraction</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It’s difficult to connect the dots</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Machine Learning &amp; Reasoning</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 contains forward-looking indicators</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Predictive</a:t>
                      </a:r>
                      <a:r>
                        <a:rPr lang="en" sz="1500">
                          <a:solidFill>
                            <a:srgbClr val="4D4D4D"/>
                          </a:solidFill>
                          <a:latin typeface="Arial"/>
                          <a:ea typeface="Arial"/>
                          <a:cs typeface="Arial"/>
                          <a:sym typeface="Arial"/>
                        </a:rPr>
                        <a:t> algorithms</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r h="432825">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It’s very, very,</a:t>
                      </a:r>
                      <a:r>
                        <a:rPr lang="en" sz="1500">
                          <a:solidFill>
                            <a:srgbClr val="4D4D4D"/>
                          </a:solidFill>
                          <a:latin typeface="Arial"/>
                          <a:ea typeface="Arial"/>
                          <a:cs typeface="Arial"/>
                          <a:sym typeface="Arial"/>
                        </a:rPr>
                        <a:t> big data</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 sz="1500">
                          <a:solidFill>
                            <a:srgbClr val="4D4D4D"/>
                          </a:solidFill>
                          <a:latin typeface="Arial"/>
                          <a:ea typeface="Arial"/>
                          <a:cs typeface="Arial"/>
                          <a:sym typeface="Arial"/>
                        </a:rPr>
                        <a:t>Cloud-based computing</a:t>
                      </a:r>
                      <a:endParaRPr sz="1500">
                        <a:solidFill>
                          <a:srgbClr val="4D4D4D"/>
                        </a:solidFill>
                        <a:latin typeface="Arial"/>
                        <a:ea typeface="Arial"/>
                        <a:cs typeface="Arial"/>
                        <a:sym typeface="Arial"/>
                      </a:endParaRPr>
                    </a:p>
                  </a:txBody>
                  <a:tcPr marT="23750" marB="23750" marR="26550" marL="26550"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tcPr>
                </a:tc>
              </a:tr>
            </a:tbl>
          </a:graphicData>
        </a:graphic>
      </p:graphicFrame>
      <p:sp>
        <p:nvSpPr>
          <p:cNvPr id="1676" name="Google Shape;1676;p206"/>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0" name="Shape 1680"/>
        <p:cNvGrpSpPr/>
        <p:nvPr/>
      </p:nvGrpSpPr>
      <p:grpSpPr>
        <a:xfrm>
          <a:off x="0" y="0"/>
          <a:ext cx="0" cy="0"/>
          <a:chOff x="0" y="0"/>
          <a:chExt cx="0" cy="0"/>
        </a:xfrm>
      </p:grpSpPr>
      <p:sp>
        <p:nvSpPr>
          <p:cNvPr id="1681" name="Google Shape;1681;p207"/>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Meltwater’s Scientific Advisory Board</a:t>
            </a:r>
            <a:endParaRPr b="0" i="0" sz="2400" u="none" cap="none" strike="noStrike">
              <a:solidFill>
                <a:srgbClr val="4C4D4F"/>
              </a:solidFill>
              <a:latin typeface="Arial"/>
              <a:ea typeface="Arial"/>
              <a:cs typeface="Arial"/>
              <a:sym typeface="Arial"/>
            </a:endParaRPr>
          </a:p>
        </p:txBody>
      </p:sp>
      <p:pic>
        <p:nvPicPr>
          <p:cNvPr id="1682" name="Google Shape;1682;p207"/>
          <p:cNvPicPr preferRelativeResize="0"/>
          <p:nvPr/>
        </p:nvPicPr>
        <p:blipFill rotWithShape="1">
          <a:blip r:embed="rId3">
            <a:alphaModFix/>
          </a:blip>
          <a:srcRect b="18260" l="0" r="18260" t="0"/>
          <a:stretch/>
        </p:blipFill>
        <p:spPr>
          <a:xfrm>
            <a:off x="3281000" y="1242300"/>
            <a:ext cx="1153500" cy="1153500"/>
          </a:xfrm>
          <a:prstGeom prst="ellipse">
            <a:avLst/>
          </a:prstGeom>
          <a:noFill/>
          <a:ln cap="flat" cmpd="sng" w="9525">
            <a:solidFill>
              <a:srgbClr val="F3F3F3"/>
            </a:solidFill>
            <a:prstDash val="solid"/>
            <a:round/>
            <a:headEnd len="sm" w="sm" type="none"/>
            <a:tailEnd len="sm" w="sm" type="none"/>
          </a:ln>
        </p:spPr>
      </p:pic>
      <p:pic>
        <p:nvPicPr>
          <p:cNvPr id="1683" name="Google Shape;1683;p207"/>
          <p:cNvPicPr preferRelativeResize="0"/>
          <p:nvPr/>
        </p:nvPicPr>
        <p:blipFill rotWithShape="1">
          <a:blip r:embed="rId4">
            <a:alphaModFix/>
          </a:blip>
          <a:srcRect b="0" l="3148" r="3157" t="0"/>
          <a:stretch/>
        </p:blipFill>
        <p:spPr>
          <a:xfrm>
            <a:off x="5285233" y="1242300"/>
            <a:ext cx="1137000" cy="1153500"/>
          </a:xfrm>
          <a:prstGeom prst="ellipse">
            <a:avLst/>
          </a:prstGeom>
          <a:noFill/>
          <a:ln>
            <a:noFill/>
          </a:ln>
        </p:spPr>
      </p:pic>
      <p:pic>
        <p:nvPicPr>
          <p:cNvPr id="1684" name="Google Shape;1684;p207"/>
          <p:cNvPicPr preferRelativeResize="0"/>
          <p:nvPr/>
        </p:nvPicPr>
        <p:blipFill rotWithShape="1">
          <a:blip r:embed="rId5">
            <a:alphaModFix/>
          </a:blip>
          <a:srcRect b="20102" l="10674" r="10666" t="0"/>
          <a:stretch/>
        </p:blipFill>
        <p:spPr>
          <a:xfrm>
            <a:off x="7204800" y="1242300"/>
            <a:ext cx="1153500" cy="1153500"/>
          </a:xfrm>
          <a:prstGeom prst="ellipse">
            <a:avLst/>
          </a:prstGeom>
          <a:noFill/>
          <a:ln>
            <a:noFill/>
          </a:ln>
        </p:spPr>
      </p:pic>
      <p:sp>
        <p:nvSpPr>
          <p:cNvPr id="1685" name="Google Shape;1685;p207"/>
          <p:cNvSpPr txBox="1"/>
          <p:nvPr/>
        </p:nvSpPr>
        <p:spPr>
          <a:xfrm>
            <a:off x="5288275" y="2441934"/>
            <a:ext cx="15132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E1E1E"/>
                </a:solidFill>
              </a:rPr>
              <a:t>Georg Gottlob</a:t>
            </a:r>
            <a:br>
              <a:rPr lang="en" sz="1000">
                <a:solidFill>
                  <a:srgbClr val="1E1E1E"/>
                </a:solidFill>
              </a:rPr>
            </a:br>
            <a:r>
              <a:rPr lang="en" sz="1000">
                <a:solidFill>
                  <a:srgbClr val="1E1E1E"/>
                </a:solidFill>
              </a:rPr>
              <a:t>Oxford University</a:t>
            </a:r>
            <a:endParaRPr sz="1000"/>
          </a:p>
        </p:txBody>
      </p:sp>
      <p:sp>
        <p:nvSpPr>
          <p:cNvPr id="1686" name="Google Shape;1686;p207"/>
          <p:cNvSpPr txBox="1"/>
          <p:nvPr/>
        </p:nvSpPr>
        <p:spPr>
          <a:xfrm>
            <a:off x="3190950" y="2441934"/>
            <a:ext cx="15132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E1E1E"/>
                </a:solidFill>
              </a:rPr>
              <a:t>Regina Barzilay</a:t>
            </a:r>
            <a:br>
              <a:rPr b="1" lang="en" sz="1000">
                <a:solidFill>
                  <a:srgbClr val="1E1E1E"/>
                </a:solidFill>
              </a:rPr>
            </a:br>
            <a:r>
              <a:rPr lang="en" sz="1000">
                <a:solidFill>
                  <a:srgbClr val="1E1E1E"/>
                </a:solidFill>
              </a:rPr>
              <a:t>MIT</a:t>
            </a:r>
            <a:endParaRPr sz="1000"/>
          </a:p>
        </p:txBody>
      </p:sp>
      <p:pic>
        <p:nvPicPr>
          <p:cNvPr id="1687" name="Google Shape;1687;p207"/>
          <p:cNvPicPr preferRelativeResize="0"/>
          <p:nvPr/>
        </p:nvPicPr>
        <p:blipFill rotWithShape="1">
          <a:blip r:embed="rId6">
            <a:alphaModFix/>
          </a:blip>
          <a:srcRect b="14339" l="7169" r="7169" t="0"/>
          <a:stretch/>
        </p:blipFill>
        <p:spPr>
          <a:xfrm>
            <a:off x="4229038" y="3097107"/>
            <a:ext cx="1153500" cy="1153500"/>
          </a:xfrm>
          <a:prstGeom prst="ellipse">
            <a:avLst/>
          </a:prstGeom>
          <a:noFill/>
          <a:ln>
            <a:noFill/>
          </a:ln>
        </p:spPr>
      </p:pic>
      <p:sp>
        <p:nvSpPr>
          <p:cNvPr id="1688" name="Google Shape;1688;p207"/>
          <p:cNvSpPr txBox="1"/>
          <p:nvPr/>
        </p:nvSpPr>
        <p:spPr>
          <a:xfrm>
            <a:off x="7195483" y="2441934"/>
            <a:ext cx="15132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E1E1E"/>
                </a:solidFill>
              </a:rPr>
              <a:t>Jure Leskovec</a:t>
            </a:r>
            <a:endParaRPr b="1" sz="1000">
              <a:solidFill>
                <a:srgbClr val="1E1E1E"/>
              </a:solidFill>
            </a:endParaRPr>
          </a:p>
          <a:p>
            <a:pPr indent="0" lvl="0" marL="0" rtl="0" algn="l">
              <a:spcBef>
                <a:spcPts val="0"/>
              </a:spcBef>
              <a:spcAft>
                <a:spcPts val="0"/>
              </a:spcAft>
              <a:buNone/>
            </a:pPr>
            <a:r>
              <a:rPr lang="en" sz="1000">
                <a:solidFill>
                  <a:srgbClr val="1E1E1E"/>
                </a:solidFill>
              </a:rPr>
              <a:t>Stanford University</a:t>
            </a:r>
            <a:endParaRPr sz="1000">
              <a:solidFill>
                <a:srgbClr val="1E1E1E"/>
              </a:solidFill>
            </a:endParaRPr>
          </a:p>
        </p:txBody>
      </p:sp>
      <p:sp>
        <p:nvSpPr>
          <p:cNvPr id="1689" name="Google Shape;1689;p207"/>
          <p:cNvSpPr txBox="1"/>
          <p:nvPr/>
        </p:nvSpPr>
        <p:spPr>
          <a:xfrm>
            <a:off x="6451625" y="4350750"/>
            <a:ext cx="11535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E1E1E"/>
                </a:solidFill>
              </a:rPr>
              <a:t>Qiang Yang</a:t>
            </a:r>
            <a:endParaRPr b="1" sz="1000">
              <a:solidFill>
                <a:srgbClr val="1E1E1E"/>
              </a:solidFill>
            </a:endParaRPr>
          </a:p>
          <a:p>
            <a:pPr indent="0" lvl="0" marL="0" rtl="0" algn="l">
              <a:spcBef>
                <a:spcPts val="0"/>
              </a:spcBef>
              <a:spcAft>
                <a:spcPts val="0"/>
              </a:spcAft>
              <a:buNone/>
            </a:pPr>
            <a:r>
              <a:rPr lang="en" sz="1000">
                <a:solidFill>
                  <a:srgbClr val="1E1E1E"/>
                </a:solidFill>
              </a:rPr>
              <a:t>Hong Kong UST</a:t>
            </a:r>
            <a:endParaRPr sz="1000">
              <a:solidFill>
                <a:srgbClr val="1E1E1E"/>
              </a:solidFill>
            </a:endParaRPr>
          </a:p>
        </p:txBody>
      </p:sp>
      <p:pic>
        <p:nvPicPr>
          <p:cNvPr id="1690" name="Google Shape;1690;p207"/>
          <p:cNvPicPr preferRelativeResize="0"/>
          <p:nvPr/>
        </p:nvPicPr>
        <p:blipFill rotWithShape="1">
          <a:blip r:embed="rId7">
            <a:alphaModFix/>
          </a:blip>
          <a:srcRect b="11979" l="5994" r="5985" t="0"/>
          <a:stretch/>
        </p:blipFill>
        <p:spPr>
          <a:xfrm>
            <a:off x="6375433" y="3121057"/>
            <a:ext cx="1153500" cy="1153500"/>
          </a:xfrm>
          <a:prstGeom prst="ellipse">
            <a:avLst/>
          </a:prstGeom>
          <a:noFill/>
          <a:ln cap="flat" cmpd="sng" w="9525">
            <a:solidFill>
              <a:srgbClr val="F3F3F3"/>
            </a:solidFill>
            <a:prstDash val="solid"/>
            <a:round/>
            <a:headEnd len="sm" w="sm" type="none"/>
            <a:tailEnd len="sm" w="sm" type="none"/>
          </a:ln>
        </p:spPr>
      </p:pic>
      <p:sp>
        <p:nvSpPr>
          <p:cNvPr id="1691" name="Google Shape;1691;p207"/>
          <p:cNvSpPr/>
          <p:nvPr/>
        </p:nvSpPr>
        <p:spPr>
          <a:xfrm>
            <a:off x="387600" y="1147200"/>
            <a:ext cx="2465700" cy="348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07"/>
          <p:cNvSpPr txBox="1"/>
          <p:nvPr/>
        </p:nvSpPr>
        <p:spPr>
          <a:xfrm>
            <a:off x="638950" y="1386525"/>
            <a:ext cx="1987200" cy="50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lt1"/>
                </a:solidFill>
              </a:rPr>
              <a:t>Leading global expertise in:</a:t>
            </a:r>
            <a:endParaRPr sz="1800">
              <a:solidFill>
                <a:schemeClr val="lt1"/>
              </a:solidFill>
            </a:endParaRPr>
          </a:p>
        </p:txBody>
      </p:sp>
      <p:sp>
        <p:nvSpPr>
          <p:cNvPr id="1693" name="Google Shape;1693;p207"/>
          <p:cNvSpPr txBox="1"/>
          <p:nvPr/>
        </p:nvSpPr>
        <p:spPr>
          <a:xfrm>
            <a:off x="638950" y="2067100"/>
            <a:ext cx="2107500" cy="1868100"/>
          </a:xfrm>
          <a:prstGeom prst="rect">
            <a:avLst/>
          </a:prstGeom>
          <a:noFill/>
          <a:ln>
            <a:noFill/>
          </a:ln>
        </p:spPr>
        <p:txBody>
          <a:bodyPr anchorCtr="0" anchor="t" bIns="91425" lIns="91425" spcFirstLastPara="1" rIns="91425" wrap="square" tIns="91425">
            <a:noAutofit/>
          </a:bodyPr>
          <a:lstStyle/>
          <a:p>
            <a:pPr indent="-213359" lvl="0" marL="182880" rtl="0" algn="l">
              <a:lnSpc>
                <a:spcPct val="150000"/>
              </a:lnSpc>
              <a:spcBef>
                <a:spcPts val="400"/>
              </a:spcBef>
              <a:spcAft>
                <a:spcPts val="0"/>
              </a:spcAft>
              <a:buClr>
                <a:schemeClr val="lt1"/>
              </a:buClr>
              <a:buSzPts val="1200"/>
              <a:buChar char="●"/>
            </a:pPr>
            <a:r>
              <a:rPr lang="en" sz="1200">
                <a:solidFill>
                  <a:schemeClr val="lt1"/>
                </a:solidFill>
              </a:rPr>
              <a:t>Web data extraction</a:t>
            </a:r>
            <a:endParaRPr sz="1200">
              <a:solidFill>
                <a:schemeClr val="lt1"/>
              </a:solidFill>
            </a:endParaRPr>
          </a:p>
          <a:p>
            <a:pPr indent="-213359" lvl="0" marL="182880" rtl="0" algn="l">
              <a:lnSpc>
                <a:spcPct val="150000"/>
              </a:lnSpc>
              <a:spcBef>
                <a:spcPts val="400"/>
              </a:spcBef>
              <a:spcAft>
                <a:spcPts val="0"/>
              </a:spcAft>
              <a:buClr>
                <a:schemeClr val="lt1"/>
              </a:buClr>
              <a:buSzPts val="1200"/>
              <a:buChar char="●"/>
            </a:pPr>
            <a:r>
              <a:rPr lang="en" sz="1200">
                <a:solidFill>
                  <a:schemeClr val="lt1"/>
                </a:solidFill>
              </a:rPr>
              <a:t>Knowledge Graph </a:t>
            </a:r>
            <a:endParaRPr sz="1200">
              <a:solidFill>
                <a:schemeClr val="lt1"/>
              </a:solidFill>
            </a:endParaRPr>
          </a:p>
          <a:p>
            <a:pPr indent="-213359" lvl="0" marL="182880" rtl="0" algn="l">
              <a:lnSpc>
                <a:spcPct val="150000"/>
              </a:lnSpc>
              <a:spcBef>
                <a:spcPts val="400"/>
              </a:spcBef>
              <a:spcAft>
                <a:spcPts val="0"/>
              </a:spcAft>
              <a:buClr>
                <a:schemeClr val="lt1"/>
              </a:buClr>
              <a:buSzPts val="1200"/>
              <a:buChar char="●"/>
            </a:pPr>
            <a:r>
              <a:rPr lang="en" sz="1200">
                <a:solidFill>
                  <a:schemeClr val="lt1"/>
                </a:solidFill>
              </a:rPr>
              <a:t>NLP &amp; IE (Multi-Lingual)</a:t>
            </a:r>
            <a:endParaRPr sz="1200">
              <a:solidFill>
                <a:schemeClr val="lt1"/>
              </a:solidFill>
            </a:endParaRPr>
          </a:p>
          <a:p>
            <a:pPr indent="-213359" lvl="0" marL="182880" rtl="0" algn="l">
              <a:lnSpc>
                <a:spcPct val="150000"/>
              </a:lnSpc>
              <a:spcBef>
                <a:spcPts val="400"/>
              </a:spcBef>
              <a:spcAft>
                <a:spcPts val="0"/>
              </a:spcAft>
              <a:buClr>
                <a:schemeClr val="lt1"/>
              </a:buClr>
              <a:buSzPts val="1200"/>
              <a:buChar char="●"/>
            </a:pPr>
            <a:r>
              <a:rPr lang="en" sz="1200">
                <a:solidFill>
                  <a:schemeClr val="lt1"/>
                </a:solidFill>
              </a:rPr>
              <a:t>Domain adaptation </a:t>
            </a:r>
            <a:endParaRPr sz="1200">
              <a:solidFill>
                <a:schemeClr val="lt1"/>
              </a:solidFill>
            </a:endParaRPr>
          </a:p>
          <a:p>
            <a:pPr indent="-213359" lvl="0" marL="182880" rtl="0" algn="l">
              <a:lnSpc>
                <a:spcPct val="150000"/>
              </a:lnSpc>
              <a:spcBef>
                <a:spcPts val="400"/>
              </a:spcBef>
              <a:spcAft>
                <a:spcPts val="0"/>
              </a:spcAft>
              <a:buClr>
                <a:schemeClr val="lt1"/>
              </a:buClr>
              <a:buSzPts val="1200"/>
              <a:buChar char="●"/>
            </a:pPr>
            <a:r>
              <a:rPr lang="en" sz="1200">
                <a:solidFill>
                  <a:schemeClr val="lt1"/>
                </a:solidFill>
              </a:rPr>
              <a:t>Information network analytics</a:t>
            </a:r>
            <a:endParaRPr sz="1200">
              <a:solidFill>
                <a:schemeClr val="lt1"/>
              </a:solidFill>
            </a:endParaRPr>
          </a:p>
          <a:p>
            <a:pPr indent="0" lvl="0" marL="457200" rtl="0" algn="l">
              <a:lnSpc>
                <a:spcPct val="115000"/>
              </a:lnSpc>
              <a:spcBef>
                <a:spcPts val="0"/>
              </a:spcBef>
              <a:spcAft>
                <a:spcPts val="0"/>
              </a:spcAft>
              <a:buNone/>
            </a:pPr>
            <a:r>
              <a:t/>
            </a:r>
            <a:endParaRPr sz="1100">
              <a:solidFill>
                <a:schemeClr val="lt1"/>
              </a:solidFill>
            </a:endParaRPr>
          </a:p>
        </p:txBody>
      </p:sp>
      <p:cxnSp>
        <p:nvCxnSpPr>
          <p:cNvPr id="1694" name="Google Shape;1694;p207"/>
          <p:cNvCxnSpPr/>
          <p:nvPr/>
        </p:nvCxnSpPr>
        <p:spPr>
          <a:xfrm rot="10800000">
            <a:off x="4861700" y="1194750"/>
            <a:ext cx="0" cy="3387600"/>
          </a:xfrm>
          <a:prstGeom prst="straightConnector1">
            <a:avLst/>
          </a:prstGeom>
          <a:noFill/>
          <a:ln cap="flat" cmpd="sng" w="9525">
            <a:solidFill>
              <a:srgbClr val="A7A7A7"/>
            </a:solidFill>
            <a:prstDash val="dot"/>
            <a:miter lim="400000"/>
            <a:headEnd len="sm" w="sm" type="none"/>
            <a:tailEnd len="sm" w="sm" type="none"/>
          </a:ln>
        </p:spPr>
      </p:cxnSp>
      <p:cxnSp>
        <p:nvCxnSpPr>
          <p:cNvPr id="1695" name="Google Shape;1695;p207"/>
          <p:cNvCxnSpPr/>
          <p:nvPr/>
        </p:nvCxnSpPr>
        <p:spPr>
          <a:xfrm rot="10800000">
            <a:off x="6865113" y="1147200"/>
            <a:ext cx="0" cy="3387600"/>
          </a:xfrm>
          <a:prstGeom prst="straightConnector1">
            <a:avLst/>
          </a:prstGeom>
          <a:noFill/>
          <a:ln cap="flat" cmpd="sng" w="9525">
            <a:solidFill>
              <a:srgbClr val="A7A7A7"/>
            </a:solidFill>
            <a:prstDash val="dot"/>
            <a:miter lim="400000"/>
            <a:headEnd len="sm" w="sm" type="none"/>
            <a:tailEnd len="sm" w="sm" type="none"/>
          </a:ln>
        </p:spPr>
      </p:cxnSp>
      <p:sp>
        <p:nvSpPr>
          <p:cNvPr id="1696" name="Google Shape;1696;p207"/>
          <p:cNvSpPr txBox="1"/>
          <p:nvPr/>
        </p:nvSpPr>
        <p:spPr>
          <a:xfrm>
            <a:off x="4394225" y="4350750"/>
            <a:ext cx="9702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E1E1E"/>
                </a:solidFill>
              </a:rPr>
              <a:t>Eric Nyberg</a:t>
            </a:r>
            <a:endParaRPr b="1" sz="1000">
              <a:solidFill>
                <a:srgbClr val="1E1E1E"/>
              </a:solidFill>
            </a:endParaRPr>
          </a:p>
          <a:p>
            <a:pPr indent="0" lvl="0" marL="0" rtl="0" algn="l">
              <a:spcBef>
                <a:spcPts val="0"/>
              </a:spcBef>
              <a:spcAft>
                <a:spcPts val="0"/>
              </a:spcAft>
              <a:buNone/>
            </a:pPr>
            <a:r>
              <a:rPr lang="en" sz="1000">
                <a:solidFill>
                  <a:srgbClr val="1E1E1E"/>
                </a:solidFill>
              </a:rPr>
              <a:t>CMU</a:t>
            </a:r>
            <a:endParaRPr sz="1000">
              <a:solidFill>
                <a:srgbClr val="1E1E1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0" name="Shape 1700"/>
        <p:cNvGrpSpPr/>
        <p:nvPr/>
      </p:nvGrpSpPr>
      <p:grpSpPr>
        <a:xfrm>
          <a:off x="0" y="0"/>
          <a:ext cx="0" cy="0"/>
          <a:chOff x="0" y="0"/>
          <a:chExt cx="0" cy="0"/>
        </a:xfrm>
      </p:grpSpPr>
      <p:sp>
        <p:nvSpPr>
          <p:cNvPr id="1701" name="Google Shape;1701;p208"/>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Knowledge Graph</a:t>
            </a:r>
            <a:r>
              <a:rPr lang="en" sz="2400">
                <a:solidFill>
                  <a:srgbClr val="4C4D4F"/>
                </a:solidFill>
              </a:rPr>
              <a:t> platform that powers everything</a:t>
            </a:r>
            <a:endParaRPr b="0" i="0" sz="2400" u="none" cap="none" strike="noStrike">
              <a:solidFill>
                <a:srgbClr val="4C4D4F"/>
              </a:solidFill>
              <a:latin typeface="Arial"/>
              <a:ea typeface="Arial"/>
              <a:cs typeface="Arial"/>
              <a:sym typeface="Arial"/>
            </a:endParaRPr>
          </a:p>
        </p:txBody>
      </p:sp>
      <p:sp>
        <p:nvSpPr>
          <p:cNvPr id="1702" name="Google Shape;1702;p208"/>
          <p:cNvSpPr txBox="1"/>
          <p:nvPr/>
        </p:nvSpPr>
        <p:spPr>
          <a:xfrm>
            <a:off x="635416" y="2629993"/>
            <a:ext cx="1816500" cy="5991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i="0" lang="en" sz="1200" u="none" cap="none" strike="noStrike">
                <a:solidFill>
                  <a:srgbClr val="373939"/>
                </a:solidFill>
                <a:latin typeface="Nunito Sans"/>
                <a:ea typeface="Nunito Sans"/>
                <a:cs typeface="Nunito Sans"/>
                <a:sym typeface="Nunito Sans"/>
              </a:rPr>
              <a:t>Proven:</a:t>
            </a:r>
            <a:br>
              <a:rPr b="1" lang="en" sz="1200">
                <a:solidFill>
                  <a:srgbClr val="373939"/>
                </a:solidFill>
                <a:latin typeface="Nunito Sans"/>
                <a:ea typeface="Nunito Sans"/>
                <a:cs typeface="Nunito Sans"/>
                <a:sym typeface="Nunito Sans"/>
              </a:rPr>
            </a:br>
            <a:r>
              <a:rPr b="0" i="0" lang="en" sz="1200" u="none" cap="none" strike="noStrike">
                <a:solidFill>
                  <a:srgbClr val="373939"/>
                </a:solidFill>
                <a:latin typeface="Nunito Sans"/>
                <a:ea typeface="Nunito Sans"/>
                <a:cs typeface="Nunito Sans"/>
                <a:sym typeface="Nunito Sans"/>
              </a:rPr>
              <a:t>Powers Meltwater </a:t>
            </a:r>
            <a:r>
              <a:rPr lang="en" sz="1200">
                <a:solidFill>
                  <a:srgbClr val="373939"/>
                </a:solidFill>
                <a:latin typeface="Nunito Sans"/>
                <a:ea typeface="Nunito Sans"/>
                <a:cs typeface="Nunito Sans"/>
                <a:sym typeface="Nunito Sans"/>
              </a:rPr>
              <a:t>offering  </a:t>
            </a:r>
            <a:r>
              <a:rPr b="0" i="0" lang="en" sz="1200" u="none" cap="none" strike="noStrike">
                <a:solidFill>
                  <a:srgbClr val="373939"/>
                </a:solidFill>
                <a:latin typeface="Nunito Sans"/>
                <a:ea typeface="Nunito Sans"/>
                <a:cs typeface="Nunito Sans"/>
                <a:sym typeface="Nunito Sans"/>
              </a:rPr>
              <a:t>for +</a:t>
            </a:r>
            <a:r>
              <a:rPr lang="en" sz="1200">
                <a:solidFill>
                  <a:srgbClr val="373939"/>
                </a:solidFill>
                <a:latin typeface="Nunito Sans"/>
                <a:ea typeface="Nunito Sans"/>
                <a:cs typeface="Nunito Sans"/>
                <a:sym typeface="Nunito Sans"/>
              </a:rPr>
              <a:t>30</a:t>
            </a:r>
            <a:r>
              <a:rPr b="0" i="0" lang="en" sz="1200" u="none" cap="none" strike="noStrike">
                <a:solidFill>
                  <a:srgbClr val="373939"/>
                </a:solidFill>
                <a:latin typeface="Nunito Sans"/>
                <a:ea typeface="Nunito Sans"/>
                <a:cs typeface="Nunito Sans"/>
                <a:sym typeface="Nunito Sans"/>
              </a:rPr>
              <a:t>,000 businesses</a:t>
            </a:r>
            <a:endParaRPr sz="1200"/>
          </a:p>
        </p:txBody>
      </p:sp>
      <p:sp>
        <p:nvSpPr>
          <p:cNvPr id="1703" name="Google Shape;1703;p208"/>
          <p:cNvSpPr txBox="1"/>
          <p:nvPr/>
        </p:nvSpPr>
        <p:spPr>
          <a:xfrm>
            <a:off x="635439" y="3601167"/>
            <a:ext cx="1816500" cy="8457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rgbClr val="373939"/>
                </a:solidFill>
                <a:latin typeface="Nunito Sans"/>
                <a:ea typeface="Nunito Sans"/>
                <a:cs typeface="Nunito Sans"/>
                <a:sym typeface="Nunito Sans"/>
              </a:rPr>
              <a:t>Embedded</a:t>
            </a:r>
            <a:r>
              <a:rPr b="0" i="0" lang="en" sz="1200" u="none" cap="none" strike="noStrike">
                <a:solidFill>
                  <a:srgbClr val="373939"/>
                </a:solidFill>
                <a:latin typeface="Nunito Sans"/>
                <a:ea typeface="Nunito Sans"/>
                <a:cs typeface="Nunito Sans"/>
                <a:sym typeface="Nunito Sans"/>
              </a:rPr>
              <a:t>:</a:t>
            </a:r>
            <a:br>
              <a:rPr lang="en" sz="1200">
                <a:solidFill>
                  <a:srgbClr val="373939"/>
                </a:solidFill>
                <a:latin typeface="Nunito Sans"/>
                <a:ea typeface="Nunito Sans"/>
                <a:cs typeface="Nunito Sans"/>
                <a:sym typeface="Nunito Sans"/>
              </a:rPr>
            </a:br>
            <a:r>
              <a:rPr b="0" i="0" lang="en" sz="1200" u="none" cap="none" strike="noStrike">
                <a:solidFill>
                  <a:srgbClr val="373939"/>
                </a:solidFill>
                <a:latin typeface="Nunito Sans"/>
                <a:ea typeface="Nunito Sans"/>
                <a:cs typeface="Nunito Sans"/>
                <a:sym typeface="Nunito Sans"/>
              </a:rPr>
              <a:t>API </a:t>
            </a:r>
            <a:r>
              <a:rPr lang="en" sz="1200">
                <a:solidFill>
                  <a:srgbClr val="373939"/>
                </a:solidFill>
                <a:latin typeface="Nunito Sans"/>
                <a:ea typeface="Nunito Sans"/>
                <a:cs typeface="Nunito Sans"/>
                <a:sym typeface="Nunito Sans"/>
              </a:rPr>
              <a:t>e</a:t>
            </a:r>
            <a:r>
              <a:rPr b="0" i="0" lang="en" sz="1200" u="none" cap="none" strike="noStrike">
                <a:solidFill>
                  <a:srgbClr val="373939"/>
                </a:solidFill>
                <a:latin typeface="Nunito Sans"/>
                <a:ea typeface="Nunito Sans"/>
                <a:cs typeface="Nunito Sans"/>
                <a:sym typeface="Nunito Sans"/>
              </a:rPr>
              <a:t>mbeds </a:t>
            </a:r>
            <a:r>
              <a:rPr lang="en" sz="1200">
                <a:solidFill>
                  <a:srgbClr val="373939"/>
                </a:solidFill>
                <a:latin typeface="Nunito Sans"/>
                <a:ea typeface="Nunito Sans"/>
                <a:cs typeface="Nunito Sans"/>
                <a:sym typeface="Nunito Sans"/>
              </a:rPr>
              <a:t>insights</a:t>
            </a:r>
            <a:r>
              <a:rPr b="0" i="0" lang="en" sz="1200" u="none" cap="none" strike="noStrike">
                <a:solidFill>
                  <a:srgbClr val="373939"/>
                </a:solidFill>
                <a:latin typeface="Nunito Sans"/>
                <a:ea typeface="Nunito Sans"/>
                <a:cs typeface="Nunito Sans"/>
                <a:sym typeface="Nunito Sans"/>
              </a:rPr>
              <a:t> into 3rd party &amp; </a:t>
            </a:r>
            <a:r>
              <a:rPr lang="en" sz="1200">
                <a:solidFill>
                  <a:srgbClr val="373939"/>
                </a:solidFill>
                <a:latin typeface="Nunito Sans"/>
                <a:ea typeface="Nunito Sans"/>
                <a:cs typeface="Nunito Sans"/>
                <a:sym typeface="Nunito Sans"/>
              </a:rPr>
              <a:t>e</a:t>
            </a:r>
            <a:r>
              <a:rPr b="0" i="0" lang="en" sz="1200" u="none" cap="none" strike="noStrike">
                <a:solidFill>
                  <a:srgbClr val="373939"/>
                </a:solidFill>
                <a:latin typeface="Nunito Sans"/>
                <a:ea typeface="Nunito Sans"/>
                <a:cs typeface="Nunito Sans"/>
                <a:sym typeface="Nunito Sans"/>
              </a:rPr>
              <a:t>nterprise </a:t>
            </a:r>
            <a:r>
              <a:rPr lang="en" sz="1200">
                <a:solidFill>
                  <a:srgbClr val="373939"/>
                </a:solidFill>
                <a:latin typeface="Nunito Sans"/>
                <a:ea typeface="Nunito Sans"/>
                <a:cs typeface="Nunito Sans"/>
                <a:sym typeface="Nunito Sans"/>
              </a:rPr>
              <a:t>solutions</a:t>
            </a:r>
            <a:endParaRPr sz="1200"/>
          </a:p>
        </p:txBody>
      </p:sp>
      <p:sp>
        <p:nvSpPr>
          <p:cNvPr id="1704" name="Google Shape;1704;p208"/>
          <p:cNvSpPr txBox="1"/>
          <p:nvPr/>
        </p:nvSpPr>
        <p:spPr>
          <a:xfrm>
            <a:off x="635439" y="1574156"/>
            <a:ext cx="1816500" cy="5991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i="0" lang="en" sz="1200" u="none" cap="none" strike="noStrike">
                <a:solidFill>
                  <a:srgbClr val="373939"/>
                </a:solidFill>
                <a:latin typeface="Nunito Sans"/>
                <a:ea typeface="Nunito Sans"/>
                <a:cs typeface="Nunito Sans"/>
                <a:sym typeface="Nunito Sans"/>
              </a:rPr>
              <a:t>Complete</a:t>
            </a:r>
            <a:r>
              <a:rPr b="0" i="0" lang="en" sz="1200" u="none" cap="none" strike="noStrike">
                <a:solidFill>
                  <a:srgbClr val="373939"/>
                </a:solidFill>
                <a:latin typeface="Nunito Sans"/>
                <a:ea typeface="Nunito Sans"/>
                <a:cs typeface="Nunito Sans"/>
                <a:sym typeface="Nunito Sans"/>
              </a:rPr>
              <a:t>:</a:t>
            </a:r>
            <a:br>
              <a:rPr lang="en" sz="1200">
                <a:solidFill>
                  <a:srgbClr val="373939"/>
                </a:solidFill>
                <a:latin typeface="Nunito Sans"/>
                <a:ea typeface="Nunito Sans"/>
                <a:cs typeface="Nunito Sans"/>
                <a:sym typeface="Nunito Sans"/>
              </a:rPr>
            </a:br>
            <a:r>
              <a:rPr b="0" i="0" lang="en" sz="1200" u="none" cap="none" strike="noStrike">
                <a:solidFill>
                  <a:srgbClr val="373939"/>
                </a:solidFill>
                <a:latin typeface="Nunito Sans"/>
                <a:ea typeface="Nunito Sans"/>
                <a:cs typeface="Nunito Sans"/>
                <a:sym typeface="Nunito Sans"/>
              </a:rPr>
              <a:t>Data + AI Models + Data Science Tools + Analytics</a:t>
            </a:r>
            <a:endParaRPr sz="1200"/>
          </a:p>
        </p:txBody>
      </p:sp>
      <p:cxnSp>
        <p:nvCxnSpPr>
          <p:cNvPr id="1705" name="Google Shape;1705;p208"/>
          <p:cNvCxnSpPr/>
          <p:nvPr/>
        </p:nvCxnSpPr>
        <p:spPr>
          <a:xfrm>
            <a:off x="1030668" y="3459599"/>
            <a:ext cx="953400" cy="0"/>
          </a:xfrm>
          <a:prstGeom prst="straightConnector1">
            <a:avLst/>
          </a:prstGeom>
          <a:noFill/>
          <a:ln cap="flat" cmpd="sng" w="9525">
            <a:solidFill>
              <a:srgbClr val="A7A7A7"/>
            </a:solidFill>
            <a:prstDash val="dot"/>
            <a:miter lim="400000"/>
            <a:headEnd len="sm" w="sm" type="none"/>
            <a:tailEnd len="sm" w="sm" type="none"/>
          </a:ln>
        </p:spPr>
      </p:cxnSp>
      <p:cxnSp>
        <p:nvCxnSpPr>
          <p:cNvPr id="1706" name="Google Shape;1706;p208"/>
          <p:cNvCxnSpPr/>
          <p:nvPr/>
        </p:nvCxnSpPr>
        <p:spPr>
          <a:xfrm>
            <a:off x="1030668" y="2527905"/>
            <a:ext cx="953400" cy="0"/>
          </a:xfrm>
          <a:prstGeom prst="straightConnector1">
            <a:avLst/>
          </a:prstGeom>
          <a:noFill/>
          <a:ln cap="flat" cmpd="sng" w="9525">
            <a:solidFill>
              <a:srgbClr val="A7A7A7"/>
            </a:solidFill>
            <a:prstDash val="dot"/>
            <a:miter lim="400000"/>
            <a:headEnd len="sm" w="sm" type="none"/>
            <a:tailEnd len="sm" w="sm" type="none"/>
          </a:ln>
        </p:spPr>
      </p:cxnSp>
      <p:cxnSp>
        <p:nvCxnSpPr>
          <p:cNvPr id="1707" name="Google Shape;1707;p208"/>
          <p:cNvCxnSpPr/>
          <p:nvPr/>
        </p:nvCxnSpPr>
        <p:spPr>
          <a:xfrm>
            <a:off x="2673325" y="1459850"/>
            <a:ext cx="0" cy="3096000"/>
          </a:xfrm>
          <a:prstGeom prst="straightConnector1">
            <a:avLst/>
          </a:prstGeom>
          <a:noFill/>
          <a:ln cap="flat" cmpd="sng" w="9525">
            <a:solidFill>
              <a:srgbClr val="A7A7A7"/>
            </a:solidFill>
            <a:prstDash val="solid"/>
            <a:miter lim="400000"/>
            <a:headEnd len="sm" w="sm" type="none"/>
            <a:tailEnd len="sm" w="sm" type="none"/>
          </a:ln>
        </p:spPr>
      </p:cxnSp>
      <p:sp>
        <p:nvSpPr>
          <p:cNvPr id="1708" name="Google Shape;1708;p208"/>
          <p:cNvSpPr/>
          <p:nvPr/>
        </p:nvSpPr>
        <p:spPr>
          <a:xfrm>
            <a:off x="4211494" y="2228238"/>
            <a:ext cx="2653200" cy="2653200"/>
          </a:xfrm>
          <a:prstGeom prst="ellipse">
            <a:avLst/>
          </a:prstGeom>
          <a:solidFill>
            <a:srgbClr val="28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08"/>
          <p:cNvSpPr txBox="1"/>
          <p:nvPr/>
        </p:nvSpPr>
        <p:spPr>
          <a:xfrm>
            <a:off x="4405873" y="2681735"/>
            <a:ext cx="2290200" cy="14256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500"/>
              <a:buFont typeface="Nunito Sans"/>
              <a:buNone/>
            </a:pPr>
            <a:r>
              <a:rPr b="1" lang="en" sz="1500">
                <a:solidFill>
                  <a:srgbClr val="FFFFFF"/>
                </a:solidFill>
                <a:latin typeface="Nunito Sans"/>
                <a:ea typeface="Nunito Sans"/>
                <a:cs typeface="Nunito Sans"/>
                <a:sym typeface="Nunito Sans"/>
              </a:rPr>
              <a:t>Enrichment</a:t>
            </a:r>
            <a:endParaRPr b="1" sz="1500">
              <a:solidFill>
                <a:srgbClr val="FFFFFF"/>
              </a:solidFill>
              <a:latin typeface="Nunito Sans"/>
              <a:ea typeface="Nunito Sans"/>
              <a:cs typeface="Nunito Sans"/>
              <a:sym typeface="Nunito Sans"/>
            </a:endParaRPr>
          </a:p>
          <a:p>
            <a:pPr indent="0" lvl="0" marL="0" rtl="0" algn="ctr">
              <a:spcBef>
                <a:spcPts val="0"/>
              </a:spcBef>
              <a:spcAft>
                <a:spcPts val="0"/>
              </a:spcAft>
              <a:buClr>
                <a:schemeClr val="dk1"/>
              </a:buClr>
              <a:buSzPts val="1500"/>
              <a:buFont typeface="Nunito Sans"/>
              <a:buNone/>
            </a:pPr>
            <a:r>
              <a:rPr b="1" lang="en" sz="1500">
                <a:solidFill>
                  <a:srgbClr val="FFFFFF"/>
                </a:solidFill>
                <a:latin typeface="Nunito Sans"/>
                <a:ea typeface="Nunito Sans"/>
                <a:cs typeface="Nunito Sans"/>
                <a:sym typeface="Nunito Sans"/>
              </a:rPr>
              <a:t>Services</a:t>
            </a:r>
            <a:endParaRPr>
              <a:solidFill>
                <a:srgbClr val="FFFFFF"/>
              </a:solidFill>
            </a:endParaRPr>
          </a:p>
          <a:p>
            <a:pPr indent="0" lvl="0" marL="0" marR="0" rtl="0" algn="ctr">
              <a:lnSpc>
                <a:spcPct val="100000"/>
              </a:lnSpc>
              <a:spcBef>
                <a:spcPts val="0"/>
              </a:spcBef>
              <a:spcAft>
                <a:spcPts val="0"/>
              </a:spcAft>
              <a:buClr>
                <a:srgbClr val="373939"/>
              </a:buClr>
              <a:buSzPts val="1500"/>
              <a:buFont typeface="Nunito Sans"/>
              <a:buNone/>
            </a:pPr>
            <a:r>
              <a:t/>
            </a:r>
            <a:endParaRPr b="1" sz="1500">
              <a:solidFill>
                <a:srgbClr val="FFFFFF"/>
              </a:solidFill>
              <a:latin typeface="Nunito Sans"/>
              <a:ea typeface="Nunito Sans"/>
              <a:cs typeface="Nunito Sans"/>
              <a:sym typeface="Nunito Sans"/>
            </a:endParaRPr>
          </a:p>
          <a:p>
            <a:pPr indent="0" lvl="0" marL="0" marR="0" rtl="0" algn="ctr">
              <a:lnSpc>
                <a:spcPct val="100000"/>
              </a:lnSpc>
              <a:spcBef>
                <a:spcPts val="0"/>
              </a:spcBef>
              <a:spcAft>
                <a:spcPts val="0"/>
              </a:spcAft>
              <a:buClr>
                <a:srgbClr val="373939"/>
              </a:buClr>
              <a:buSzPts val="1500"/>
              <a:buFont typeface="Nunito Sans"/>
              <a:buNone/>
            </a:pPr>
            <a:r>
              <a:t/>
            </a:r>
            <a:endParaRPr b="1" sz="1500">
              <a:solidFill>
                <a:srgbClr val="FFFFFF"/>
              </a:solidFill>
              <a:latin typeface="Nunito Sans"/>
              <a:ea typeface="Nunito Sans"/>
              <a:cs typeface="Nunito Sans"/>
              <a:sym typeface="Nunito Sans"/>
            </a:endParaRPr>
          </a:p>
          <a:p>
            <a:pPr indent="0" lvl="0" marL="0" marR="0" rtl="0" algn="ctr">
              <a:lnSpc>
                <a:spcPct val="100000"/>
              </a:lnSpc>
              <a:spcBef>
                <a:spcPts val="0"/>
              </a:spcBef>
              <a:spcAft>
                <a:spcPts val="0"/>
              </a:spcAft>
              <a:buClr>
                <a:srgbClr val="373939"/>
              </a:buClr>
              <a:buSzPts val="1500"/>
              <a:buFont typeface="Nunito Sans"/>
              <a:buNone/>
            </a:pPr>
            <a:r>
              <a:t/>
            </a:r>
            <a:endParaRPr b="1" sz="1500">
              <a:solidFill>
                <a:srgbClr val="FFFFFF"/>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373939"/>
              </a:buClr>
              <a:buSzPts val="1500"/>
              <a:buFont typeface="Nunito Sans"/>
              <a:buNone/>
            </a:pPr>
            <a:r>
              <a:t/>
            </a:r>
            <a:endParaRPr sz="1300">
              <a:solidFill>
                <a:srgbClr val="FFFFFF"/>
              </a:solidFill>
              <a:latin typeface="Nunito Sans"/>
              <a:ea typeface="Nunito Sans"/>
              <a:cs typeface="Nunito Sans"/>
              <a:sym typeface="Nunito Sans"/>
            </a:endParaRPr>
          </a:p>
          <a:p>
            <a:pPr indent="0" lvl="0" marL="0" rtl="0" algn="ctr">
              <a:spcBef>
                <a:spcPts val="0"/>
              </a:spcBef>
              <a:spcAft>
                <a:spcPts val="0"/>
              </a:spcAft>
              <a:buClr>
                <a:schemeClr val="dk1"/>
              </a:buClr>
              <a:buSzPts val="1300"/>
              <a:buFont typeface="Nunito Sans"/>
              <a:buNone/>
            </a:pPr>
            <a:r>
              <a:rPr lang="en" sz="1300">
                <a:solidFill>
                  <a:srgbClr val="FFFFFF"/>
                </a:solidFill>
                <a:latin typeface="Nunito Light"/>
                <a:ea typeface="Nunito Light"/>
                <a:cs typeface="Nunito Light"/>
                <a:sym typeface="Nunito Light"/>
              </a:rPr>
              <a:t>Unlock meaning with</a:t>
            </a:r>
            <a:endParaRPr>
              <a:solidFill>
                <a:srgbClr val="FFFFFF"/>
              </a:solidFill>
              <a:latin typeface="Nunito Light"/>
              <a:ea typeface="Nunito Light"/>
              <a:cs typeface="Nunito Light"/>
              <a:sym typeface="Nunito Light"/>
            </a:endParaRPr>
          </a:p>
          <a:p>
            <a:pPr indent="0" lvl="0" marL="0" rtl="0" algn="ctr">
              <a:spcBef>
                <a:spcPts val="0"/>
              </a:spcBef>
              <a:spcAft>
                <a:spcPts val="0"/>
              </a:spcAft>
              <a:buClr>
                <a:schemeClr val="dk1"/>
              </a:buClr>
              <a:buSzPts val="1300"/>
              <a:buFont typeface="Nunito Sans"/>
              <a:buNone/>
            </a:pPr>
            <a:r>
              <a:rPr lang="en" sz="1300">
                <a:solidFill>
                  <a:srgbClr val="FFFFFF"/>
                </a:solidFill>
                <a:latin typeface="Nunito Light"/>
                <a:ea typeface="Nunito Light"/>
                <a:cs typeface="Nunito Light"/>
                <a:sym typeface="Nunito Light"/>
              </a:rPr>
              <a:t>Machine Learning</a:t>
            </a:r>
            <a:endParaRPr sz="1300">
              <a:solidFill>
                <a:srgbClr val="FFFFFF"/>
              </a:solidFill>
              <a:latin typeface="Nunito Light"/>
              <a:ea typeface="Nunito Light"/>
              <a:cs typeface="Nunito Light"/>
              <a:sym typeface="Nunito Light"/>
            </a:endParaRPr>
          </a:p>
        </p:txBody>
      </p:sp>
      <p:sp>
        <p:nvSpPr>
          <p:cNvPr id="1710" name="Google Shape;1710;p208"/>
          <p:cNvSpPr/>
          <p:nvPr/>
        </p:nvSpPr>
        <p:spPr>
          <a:xfrm>
            <a:off x="2810997" y="1926700"/>
            <a:ext cx="2139600" cy="2139600"/>
          </a:xfrm>
          <a:prstGeom prst="ellipse">
            <a:avLst/>
          </a:prstGeom>
          <a:solidFill>
            <a:srgbClr val="B62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08"/>
          <p:cNvSpPr txBox="1"/>
          <p:nvPr/>
        </p:nvSpPr>
        <p:spPr>
          <a:xfrm>
            <a:off x="2794635" y="2178156"/>
            <a:ext cx="2151000" cy="14256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a:buNone/>
            </a:pPr>
            <a:r>
              <a:rPr b="1" lang="en" sz="1500">
                <a:solidFill>
                  <a:srgbClr val="FFFFFF"/>
                </a:solidFill>
                <a:latin typeface="Nunito Sans"/>
                <a:ea typeface="Nunito Sans"/>
                <a:cs typeface="Nunito Sans"/>
                <a:sym typeface="Nunito Sans"/>
              </a:rPr>
              <a:t>Outside</a:t>
            </a:r>
            <a:endParaRPr b="1" sz="1500">
              <a:solidFill>
                <a:srgbClr val="FFFFFF"/>
              </a:solidFill>
              <a:latin typeface="Nunito Sans"/>
              <a:ea typeface="Nunito Sans"/>
              <a:cs typeface="Nunito Sans"/>
              <a:sym typeface="Nunito Sans"/>
            </a:endParaRPr>
          </a:p>
          <a:p>
            <a:pPr indent="0" lvl="0" marL="0" marR="0" rtl="0" algn="ctr">
              <a:lnSpc>
                <a:spcPct val="100000"/>
              </a:lnSpc>
              <a:spcBef>
                <a:spcPts val="0"/>
              </a:spcBef>
              <a:spcAft>
                <a:spcPts val="0"/>
              </a:spcAft>
              <a:buClr>
                <a:srgbClr val="373939"/>
              </a:buClr>
              <a:buSzPts val="1500"/>
              <a:buFont typeface="Nunito Sans"/>
              <a:buNone/>
            </a:pPr>
            <a:r>
              <a:rPr b="1" lang="en" sz="1500">
                <a:solidFill>
                  <a:srgbClr val="FFFFFF"/>
                </a:solidFill>
                <a:latin typeface="Nunito Sans"/>
                <a:ea typeface="Nunito Sans"/>
                <a:cs typeface="Nunito Sans"/>
                <a:sym typeface="Nunito Sans"/>
              </a:rPr>
              <a:t>Data</a:t>
            </a:r>
            <a:endParaRPr sz="1500">
              <a:solidFill>
                <a:srgbClr val="FFFFFF"/>
              </a:solidFill>
              <a:latin typeface="Nunito Sans"/>
              <a:ea typeface="Nunito Sans"/>
              <a:cs typeface="Nunito Sans"/>
              <a:sym typeface="Nunito Sans"/>
            </a:endParaRPr>
          </a:p>
          <a:p>
            <a:pPr indent="0" lvl="0" marL="0" marR="0" rtl="0" algn="ctr">
              <a:lnSpc>
                <a:spcPct val="100000"/>
              </a:lnSpc>
              <a:spcBef>
                <a:spcPts val="0"/>
              </a:spcBef>
              <a:spcAft>
                <a:spcPts val="0"/>
              </a:spcAft>
              <a:buClr>
                <a:srgbClr val="373939"/>
              </a:buClr>
              <a:buSzPts val="1500"/>
              <a:buFont typeface="Nunito Sans"/>
              <a:buNone/>
            </a:pPr>
            <a:r>
              <a:t/>
            </a:r>
            <a:endParaRPr sz="1300">
              <a:solidFill>
                <a:srgbClr val="FFFFFF"/>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373939"/>
              </a:buClr>
              <a:buSzPts val="1500"/>
              <a:buFont typeface="Nunito Sans"/>
              <a:buNone/>
            </a:pPr>
            <a:r>
              <a:t/>
            </a:r>
            <a:endParaRPr sz="1200">
              <a:solidFill>
                <a:srgbClr val="FFFFFF"/>
              </a:solidFill>
              <a:latin typeface="Nunito Light"/>
              <a:ea typeface="Nunito Light"/>
              <a:cs typeface="Nunito Light"/>
              <a:sym typeface="Nunito Light"/>
            </a:endParaRPr>
          </a:p>
        </p:txBody>
      </p:sp>
      <p:sp>
        <p:nvSpPr>
          <p:cNvPr id="1712" name="Google Shape;1712;p208"/>
          <p:cNvSpPr/>
          <p:nvPr/>
        </p:nvSpPr>
        <p:spPr>
          <a:xfrm>
            <a:off x="6112872" y="1470925"/>
            <a:ext cx="2290200" cy="2290200"/>
          </a:xfrm>
          <a:prstGeom prst="ellipse">
            <a:avLst/>
          </a:prstGeom>
          <a:solidFill>
            <a:srgbClr val="FF6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08"/>
          <p:cNvSpPr txBox="1"/>
          <p:nvPr/>
        </p:nvSpPr>
        <p:spPr>
          <a:xfrm>
            <a:off x="6147733" y="1674785"/>
            <a:ext cx="2220600" cy="15114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500"/>
              <a:buFont typeface="Nunito Sans"/>
              <a:buNone/>
            </a:pPr>
            <a:r>
              <a:rPr b="1" lang="en" sz="1500">
                <a:solidFill>
                  <a:srgbClr val="FFFFFF"/>
                </a:solidFill>
                <a:latin typeface="Nunito Sans"/>
                <a:ea typeface="Nunito Sans"/>
                <a:cs typeface="Nunito Sans"/>
                <a:sym typeface="Nunito Sans"/>
              </a:rPr>
              <a:t>Insights</a:t>
            </a:r>
            <a:endParaRPr b="1" sz="1500">
              <a:solidFill>
                <a:srgbClr val="FFFFFF"/>
              </a:solidFill>
              <a:latin typeface="Nunito Sans"/>
              <a:ea typeface="Nunito Sans"/>
              <a:cs typeface="Nunito Sans"/>
              <a:sym typeface="Nunito Sans"/>
            </a:endParaRPr>
          </a:p>
          <a:p>
            <a:pPr indent="0" lvl="0" marL="0" rtl="0" algn="ctr">
              <a:spcBef>
                <a:spcPts val="0"/>
              </a:spcBef>
              <a:spcAft>
                <a:spcPts val="0"/>
              </a:spcAft>
              <a:buClr>
                <a:schemeClr val="dk1"/>
              </a:buClr>
              <a:buSzPts val="1500"/>
              <a:buFont typeface="Nunito Sans"/>
              <a:buNone/>
            </a:pPr>
            <a:r>
              <a:rPr b="1" lang="en" sz="1500">
                <a:solidFill>
                  <a:srgbClr val="FFFFFF"/>
                </a:solidFill>
                <a:latin typeface="Nunito Sans"/>
                <a:ea typeface="Nunito Sans"/>
                <a:cs typeface="Nunito Sans"/>
                <a:sym typeface="Nunito Sans"/>
              </a:rPr>
              <a:t>Services</a:t>
            </a:r>
            <a:endParaRPr b="1">
              <a:solidFill>
                <a:srgbClr val="FFFFFF"/>
              </a:solidFill>
              <a:latin typeface="Nunito Sans"/>
              <a:ea typeface="Nunito Sans"/>
              <a:cs typeface="Nunito Sans"/>
              <a:sym typeface="Nunito Sans"/>
            </a:endParaRPr>
          </a:p>
          <a:p>
            <a:pPr indent="0" lvl="0" marL="0" rtl="0" algn="ctr">
              <a:spcBef>
                <a:spcPts val="0"/>
              </a:spcBef>
              <a:spcAft>
                <a:spcPts val="0"/>
              </a:spcAft>
              <a:buClr>
                <a:schemeClr val="dk1"/>
              </a:buClr>
              <a:buSzPts val="1300"/>
              <a:buFont typeface="Nunito Sans"/>
              <a:buNone/>
            </a:pPr>
            <a:r>
              <a:t/>
            </a:r>
            <a:endParaRPr sz="1300">
              <a:solidFill>
                <a:srgbClr val="FFFFFF"/>
              </a:solidFill>
              <a:latin typeface="Nunito Sans Light"/>
              <a:ea typeface="Nunito Sans Light"/>
              <a:cs typeface="Nunito Sans Light"/>
              <a:sym typeface="Nunito Sans Light"/>
            </a:endParaRPr>
          </a:p>
          <a:p>
            <a:pPr indent="0" lvl="0" marL="0" rtl="0" algn="l">
              <a:spcBef>
                <a:spcPts val="0"/>
              </a:spcBef>
              <a:spcAft>
                <a:spcPts val="0"/>
              </a:spcAft>
              <a:buClr>
                <a:schemeClr val="dk1"/>
              </a:buClr>
              <a:buSzPts val="1300"/>
              <a:buFont typeface="Nunito Sans"/>
              <a:buNone/>
            </a:pPr>
            <a:r>
              <a:t/>
            </a:r>
            <a:endParaRPr sz="1300">
              <a:solidFill>
                <a:srgbClr val="FFFFFF"/>
              </a:solidFill>
              <a:latin typeface="Nunito Sans Light"/>
              <a:ea typeface="Nunito Sans Light"/>
              <a:cs typeface="Nunito Sans Light"/>
              <a:sym typeface="Nunito Sans Light"/>
            </a:endParaRPr>
          </a:p>
          <a:p>
            <a:pPr indent="0" lvl="0" marL="0" rtl="0" algn="ctr">
              <a:spcBef>
                <a:spcPts val="0"/>
              </a:spcBef>
              <a:spcAft>
                <a:spcPts val="0"/>
              </a:spcAft>
              <a:buClr>
                <a:schemeClr val="dk1"/>
              </a:buClr>
              <a:buSzPts val="1300"/>
              <a:buFont typeface="Nunito Sans"/>
              <a:buNone/>
            </a:pPr>
            <a:r>
              <a:t/>
            </a:r>
            <a:endParaRPr sz="1300">
              <a:solidFill>
                <a:srgbClr val="FFFFFF"/>
              </a:solidFill>
              <a:latin typeface="Nunito Sans Light"/>
              <a:ea typeface="Nunito Sans Light"/>
              <a:cs typeface="Nunito Sans Light"/>
              <a:sym typeface="Nunito Sans Light"/>
            </a:endParaRPr>
          </a:p>
          <a:p>
            <a:pPr indent="0" lvl="0" marL="0" rtl="0" algn="l">
              <a:spcBef>
                <a:spcPts val="0"/>
              </a:spcBef>
              <a:spcAft>
                <a:spcPts val="0"/>
              </a:spcAft>
              <a:buClr>
                <a:schemeClr val="dk1"/>
              </a:buClr>
              <a:buSzPts val="1300"/>
              <a:buFont typeface="Nunito Sans"/>
              <a:buNone/>
            </a:pPr>
            <a:r>
              <a:t/>
            </a:r>
            <a:endParaRPr sz="1300">
              <a:solidFill>
                <a:srgbClr val="FFFFFF"/>
              </a:solidFill>
              <a:latin typeface="Nunito Sans Light"/>
              <a:ea typeface="Nunito Sans Light"/>
              <a:cs typeface="Nunito Sans Light"/>
              <a:sym typeface="Nunito Sans Light"/>
            </a:endParaRPr>
          </a:p>
          <a:p>
            <a:pPr indent="0" lvl="0" marL="0" rtl="0" algn="l">
              <a:spcBef>
                <a:spcPts val="0"/>
              </a:spcBef>
              <a:spcAft>
                <a:spcPts val="0"/>
              </a:spcAft>
              <a:buClr>
                <a:schemeClr val="dk1"/>
              </a:buClr>
              <a:buSzPts val="1300"/>
              <a:buFont typeface="Nunito Sans"/>
              <a:buNone/>
            </a:pPr>
            <a:r>
              <a:t/>
            </a:r>
            <a:endParaRPr sz="800">
              <a:solidFill>
                <a:srgbClr val="FFFFFF"/>
              </a:solidFill>
              <a:latin typeface="Nunito Sans Light"/>
              <a:ea typeface="Nunito Sans Light"/>
              <a:cs typeface="Nunito Sans Light"/>
              <a:sym typeface="Nunito Sans Light"/>
            </a:endParaRPr>
          </a:p>
          <a:p>
            <a:pPr indent="0" lvl="0" marL="0" rtl="0" algn="ctr">
              <a:spcBef>
                <a:spcPts val="0"/>
              </a:spcBef>
              <a:spcAft>
                <a:spcPts val="0"/>
              </a:spcAft>
              <a:buClr>
                <a:schemeClr val="dk1"/>
              </a:buClr>
              <a:buSzPts val="1300"/>
              <a:buFont typeface="Nunito Sans"/>
              <a:buNone/>
            </a:pPr>
            <a:r>
              <a:rPr lang="en" sz="1300">
                <a:solidFill>
                  <a:srgbClr val="FFFFFF"/>
                </a:solidFill>
                <a:latin typeface="Nunito Sans Light"/>
                <a:ea typeface="Nunito Sans Light"/>
                <a:cs typeface="Nunito Sans Light"/>
                <a:sym typeface="Nunito Sans Light"/>
              </a:rPr>
              <a:t>Building blocks for </a:t>
            </a:r>
            <a:endParaRPr>
              <a:solidFill>
                <a:srgbClr val="FFFFFF"/>
              </a:solidFill>
              <a:latin typeface="Nunito Sans Light"/>
              <a:ea typeface="Nunito Sans Light"/>
              <a:cs typeface="Nunito Sans Light"/>
              <a:sym typeface="Nunito Sans Light"/>
            </a:endParaRPr>
          </a:p>
          <a:p>
            <a:pPr indent="0" lvl="0" marL="0" rtl="0" algn="ctr">
              <a:spcBef>
                <a:spcPts val="0"/>
              </a:spcBef>
              <a:spcAft>
                <a:spcPts val="0"/>
              </a:spcAft>
              <a:buClr>
                <a:schemeClr val="dk1"/>
              </a:buClr>
              <a:buSzPts val="1300"/>
              <a:buFont typeface="Nunito Sans"/>
              <a:buNone/>
            </a:pPr>
            <a:r>
              <a:rPr lang="en" sz="1300">
                <a:solidFill>
                  <a:srgbClr val="FFFFFF"/>
                </a:solidFill>
                <a:latin typeface="Nunito Sans Light"/>
                <a:ea typeface="Nunito Sans Light"/>
                <a:cs typeface="Nunito Sans Light"/>
                <a:sym typeface="Nunito Sans Light"/>
              </a:rPr>
              <a:t>actionable insights</a:t>
            </a:r>
            <a:endParaRPr>
              <a:solidFill>
                <a:srgbClr val="FFFFFF"/>
              </a:solidFill>
              <a:latin typeface="Nunito Sans Light"/>
              <a:ea typeface="Nunito Sans Light"/>
              <a:cs typeface="Nunito Sans Light"/>
              <a:sym typeface="Nunito Sans Light"/>
            </a:endParaRPr>
          </a:p>
          <a:p>
            <a:pPr indent="0" lvl="0" marL="0" rtl="0" algn="ctr">
              <a:spcBef>
                <a:spcPts val="0"/>
              </a:spcBef>
              <a:spcAft>
                <a:spcPts val="0"/>
              </a:spcAft>
              <a:buClr>
                <a:schemeClr val="dk1"/>
              </a:buClr>
              <a:buSzPts val="1300"/>
              <a:buFont typeface="Nunito Sans"/>
              <a:buNone/>
            </a:pPr>
            <a:r>
              <a:t/>
            </a:r>
            <a:endParaRPr sz="1500">
              <a:solidFill>
                <a:srgbClr val="FFFFFF"/>
              </a:solidFill>
              <a:latin typeface="Nunito Sans Light"/>
              <a:ea typeface="Nunito Sans Light"/>
              <a:cs typeface="Nunito Sans Light"/>
              <a:sym typeface="Nunito Sans Light"/>
            </a:endParaRPr>
          </a:p>
        </p:txBody>
      </p:sp>
      <p:sp>
        <p:nvSpPr>
          <p:cNvPr id="1714" name="Google Shape;1714;p208"/>
          <p:cNvSpPr txBox="1"/>
          <p:nvPr/>
        </p:nvSpPr>
        <p:spPr>
          <a:xfrm>
            <a:off x="3005250" y="3145191"/>
            <a:ext cx="1729500" cy="84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Nunito Light"/>
                <a:ea typeface="Nunito Light"/>
                <a:cs typeface="Nunito Light"/>
                <a:sym typeface="Nunito Light"/>
              </a:rPr>
              <a:t>World’s largest corpus</a:t>
            </a:r>
            <a:endParaRPr sz="1200">
              <a:solidFill>
                <a:srgbClr val="FFFFFF"/>
              </a:solidFill>
              <a:latin typeface="Nunito Light"/>
              <a:ea typeface="Nunito Light"/>
              <a:cs typeface="Nunito Light"/>
              <a:sym typeface="Nunito Light"/>
            </a:endParaRPr>
          </a:p>
          <a:p>
            <a:pPr indent="0" lvl="0" marL="0" rtl="0" algn="ctr">
              <a:spcBef>
                <a:spcPts val="0"/>
              </a:spcBef>
              <a:spcAft>
                <a:spcPts val="0"/>
              </a:spcAft>
              <a:buNone/>
            </a:pPr>
            <a:r>
              <a:rPr lang="en" sz="1200">
                <a:solidFill>
                  <a:srgbClr val="FFFFFF"/>
                </a:solidFill>
                <a:latin typeface="Nunito Light"/>
                <a:ea typeface="Nunito Light"/>
                <a:cs typeface="Nunito Light"/>
                <a:sym typeface="Nunito Light"/>
              </a:rPr>
              <a:t>of outside data</a:t>
            </a:r>
            <a:endParaRPr>
              <a:solidFill>
                <a:srgbClr val="FFFFFF"/>
              </a:solidFill>
            </a:endParaRPr>
          </a:p>
        </p:txBody>
      </p:sp>
      <p:cxnSp>
        <p:nvCxnSpPr>
          <p:cNvPr id="1715" name="Google Shape;1715;p208"/>
          <p:cNvCxnSpPr/>
          <p:nvPr/>
        </p:nvCxnSpPr>
        <p:spPr>
          <a:xfrm>
            <a:off x="3732866" y="2774648"/>
            <a:ext cx="274500" cy="0"/>
          </a:xfrm>
          <a:prstGeom prst="straightConnector1">
            <a:avLst/>
          </a:prstGeom>
          <a:noFill/>
          <a:ln cap="flat" cmpd="sng" w="9525">
            <a:solidFill>
              <a:srgbClr val="FFFFFF"/>
            </a:solidFill>
            <a:prstDash val="solid"/>
            <a:miter lim="400000"/>
            <a:headEnd len="sm" w="sm" type="none"/>
            <a:tailEnd len="sm" w="sm" type="none"/>
          </a:ln>
        </p:spPr>
      </p:cxnSp>
      <p:cxnSp>
        <p:nvCxnSpPr>
          <p:cNvPr id="1716" name="Google Shape;1716;p208"/>
          <p:cNvCxnSpPr/>
          <p:nvPr/>
        </p:nvCxnSpPr>
        <p:spPr>
          <a:xfrm>
            <a:off x="5394540" y="3304707"/>
            <a:ext cx="274500" cy="0"/>
          </a:xfrm>
          <a:prstGeom prst="straightConnector1">
            <a:avLst/>
          </a:prstGeom>
          <a:noFill/>
          <a:ln cap="flat" cmpd="sng" w="9525">
            <a:solidFill>
              <a:srgbClr val="FFFFFF"/>
            </a:solidFill>
            <a:prstDash val="solid"/>
            <a:miter lim="400000"/>
            <a:headEnd len="sm" w="sm" type="none"/>
            <a:tailEnd len="sm" w="sm" type="none"/>
          </a:ln>
        </p:spPr>
      </p:cxnSp>
      <p:cxnSp>
        <p:nvCxnSpPr>
          <p:cNvPr id="1717" name="Google Shape;1717;p208"/>
          <p:cNvCxnSpPr/>
          <p:nvPr/>
        </p:nvCxnSpPr>
        <p:spPr>
          <a:xfrm>
            <a:off x="7118837" y="2273837"/>
            <a:ext cx="274500" cy="0"/>
          </a:xfrm>
          <a:prstGeom prst="straightConnector1">
            <a:avLst/>
          </a:prstGeom>
          <a:noFill/>
          <a:ln cap="flat" cmpd="sng" w="9525">
            <a:solidFill>
              <a:srgbClr val="FFFFFF"/>
            </a:solidFill>
            <a:prstDash val="solid"/>
            <a:miter lim="400000"/>
            <a:headEnd len="sm" w="sm" type="none"/>
            <a:tailEnd len="sm" w="sm" type="none"/>
          </a:ln>
        </p:spPr>
      </p:cxnSp>
      <p:sp>
        <p:nvSpPr>
          <p:cNvPr id="1718" name="Google Shape;1718;p208"/>
          <p:cNvSpPr txBox="1"/>
          <p:nvPr/>
        </p:nvSpPr>
        <p:spPr>
          <a:xfrm>
            <a:off x="3442407" y="1594907"/>
            <a:ext cx="3756600" cy="38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373939"/>
                </a:solidFill>
                <a:latin typeface="Nunito Sans"/>
                <a:ea typeface="Nunito Sans"/>
                <a:cs typeface="Nunito Sans"/>
                <a:sym typeface="Nunito Sans"/>
              </a:rPr>
              <a:t>Knowledge Graph</a:t>
            </a:r>
            <a:br>
              <a:rPr b="1" lang="en" sz="1500">
                <a:solidFill>
                  <a:srgbClr val="373939"/>
                </a:solidFill>
                <a:latin typeface="Nunito Sans"/>
                <a:ea typeface="Nunito Sans"/>
                <a:cs typeface="Nunito Sans"/>
                <a:sym typeface="Nunito Sans"/>
              </a:rPr>
            </a:br>
            <a:r>
              <a:rPr lang="en" sz="1200">
                <a:solidFill>
                  <a:srgbClr val="373939"/>
                </a:solidFill>
                <a:latin typeface="Nunito Sans"/>
                <a:ea typeface="Nunito Sans"/>
                <a:cs typeface="Nunito Sans"/>
                <a:sym typeface="Nunito Sans"/>
              </a:rPr>
              <a:t>at the heart of Fairhair.ai</a:t>
            </a:r>
            <a:endParaRPr sz="1200">
              <a:solidFill>
                <a:srgbClr val="373939"/>
              </a:solidFill>
            </a:endParaRPr>
          </a:p>
        </p:txBody>
      </p:sp>
      <p:cxnSp>
        <p:nvCxnSpPr>
          <p:cNvPr id="1719" name="Google Shape;1719;p208"/>
          <p:cNvCxnSpPr/>
          <p:nvPr/>
        </p:nvCxnSpPr>
        <p:spPr>
          <a:xfrm rot="10800000">
            <a:off x="414125" y="1219500"/>
            <a:ext cx="1686900" cy="0"/>
          </a:xfrm>
          <a:prstGeom prst="straightConnector1">
            <a:avLst/>
          </a:prstGeom>
          <a:noFill/>
          <a:ln cap="flat" cmpd="sng" w="9525">
            <a:solidFill>
              <a:srgbClr val="A7A7A7"/>
            </a:solidFill>
            <a:prstDash val="solid"/>
            <a:miter lim="400000"/>
            <a:headEnd len="sm" w="sm" type="none"/>
            <a:tailEnd len="sm" w="sm" type="none"/>
          </a:ln>
        </p:spPr>
      </p:cxnSp>
      <p:cxnSp>
        <p:nvCxnSpPr>
          <p:cNvPr id="1720" name="Google Shape;1720;p208"/>
          <p:cNvCxnSpPr/>
          <p:nvPr/>
        </p:nvCxnSpPr>
        <p:spPr>
          <a:xfrm rot="10800000">
            <a:off x="4389800" y="1211350"/>
            <a:ext cx="4368300" cy="0"/>
          </a:xfrm>
          <a:prstGeom prst="straightConnector1">
            <a:avLst/>
          </a:prstGeom>
          <a:noFill/>
          <a:ln cap="flat" cmpd="sng" w="9525">
            <a:solidFill>
              <a:srgbClr val="A7A7A7"/>
            </a:solidFill>
            <a:prstDash val="solid"/>
            <a:miter lim="400000"/>
            <a:headEnd len="sm" w="sm" type="none"/>
            <a:tailEnd len="sm" w="sm" type="none"/>
          </a:ln>
        </p:spPr>
      </p:cxnSp>
      <p:cxnSp>
        <p:nvCxnSpPr>
          <p:cNvPr id="1721" name="Google Shape;1721;p208"/>
          <p:cNvCxnSpPr/>
          <p:nvPr/>
        </p:nvCxnSpPr>
        <p:spPr>
          <a:xfrm>
            <a:off x="8758100" y="1204425"/>
            <a:ext cx="0" cy="3493800"/>
          </a:xfrm>
          <a:prstGeom prst="straightConnector1">
            <a:avLst/>
          </a:prstGeom>
          <a:noFill/>
          <a:ln cap="flat" cmpd="sng" w="9525">
            <a:solidFill>
              <a:srgbClr val="A7A7A7"/>
            </a:solidFill>
            <a:prstDash val="solid"/>
            <a:miter lim="400000"/>
            <a:headEnd len="sm" w="sm" type="none"/>
            <a:tailEnd len="sm" w="sm" type="none"/>
          </a:ln>
        </p:spPr>
      </p:cxnSp>
      <p:cxnSp>
        <p:nvCxnSpPr>
          <p:cNvPr id="1722" name="Google Shape;1722;p208"/>
          <p:cNvCxnSpPr/>
          <p:nvPr/>
        </p:nvCxnSpPr>
        <p:spPr>
          <a:xfrm rot="10800000">
            <a:off x="409887" y="4694925"/>
            <a:ext cx="4085400" cy="0"/>
          </a:xfrm>
          <a:prstGeom prst="straightConnector1">
            <a:avLst/>
          </a:prstGeom>
          <a:noFill/>
          <a:ln cap="flat" cmpd="sng" w="9525">
            <a:solidFill>
              <a:srgbClr val="A7A7A7"/>
            </a:solidFill>
            <a:prstDash val="solid"/>
            <a:miter lim="400000"/>
            <a:headEnd len="sm" w="sm" type="none"/>
            <a:tailEnd len="sm" w="sm" type="none"/>
          </a:ln>
        </p:spPr>
      </p:cxnSp>
      <p:cxnSp>
        <p:nvCxnSpPr>
          <p:cNvPr id="1723" name="Google Shape;1723;p208"/>
          <p:cNvCxnSpPr/>
          <p:nvPr/>
        </p:nvCxnSpPr>
        <p:spPr>
          <a:xfrm rot="10800000">
            <a:off x="6675944" y="4694925"/>
            <a:ext cx="2080200" cy="0"/>
          </a:xfrm>
          <a:prstGeom prst="straightConnector1">
            <a:avLst/>
          </a:prstGeom>
          <a:noFill/>
          <a:ln cap="flat" cmpd="sng" w="9525">
            <a:solidFill>
              <a:srgbClr val="A7A7A7"/>
            </a:solidFill>
            <a:prstDash val="solid"/>
            <a:miter lim="400000"/>
            <a:headEnd len="sm" w="sm" type="none"/>
            <a:tailEnd len="sm" w="sm" type="none"/>
          </a:ln>
        </p:spPr>
      </p:cxnSp>
      <p:pic>
        <p:nvPicPr>
          <p:cNvPr id="1724" name="Google Shape;1724;p208"/>
          <p:cNvPicPr preferRelativeResize="0"/>
          <p:nvPr/>
        </p:nvPicPr>
        <p:blipFill>
          <a:blip r:embed="rId3">
            <a:alphaModFix/>
          </a:blip>
          <a:stretch>
            <a:fillRect/>
          </a:stretch>
        </p:blipFill>
        <p:spPr>
          <a:xfrm>
            <a:off x="3594232" y="2850296"/>
            <a:ext cx="563058" cy="470580"/>
          </a:xfrm>
          <a:prstGeom prst="rect">
            <a:avLst/>
          </a:prstGeom>
          <a:noFill/>
          <a:ln>
            <a:noFill/>
          </a:ln>
        </p:spPr>
      </p:pic>
      <p:pic>
        <p:nvPicPr>
          <p:cNvPr id="1725" name="Google Shape;1725;p208"/>
          <p:cNvPicPr preferRelativeResize="0"/>
          <p:nvPr/>
        </p:nvPicPr>
        <p:blipFill rotWithShape="1">
          <a:blip r:embed="rId4">
            <a:alphaModFix/>
          </a:blip>
          <a:srcRect b="0" l="0" r="9099" t="0"/>
          <a:stretch/>
        </p:blipFill>
        <p:spPr>
          <a:xfrm>
            <a:off x="5154823" y="3444865"/>
            <a:ext cx="753823" cy="422671"/>
          </a:xfrm>
          <a:prstGeom prst="rect">
            <a:avLst/>
          </a:prstGeom>
          <a:noFill/>
          <a:ln>
            <a:noFill/>
          </a:ln>
        </p:spPr>
      </p:pic>
      <p:pic>
        <p:nvPicPr>
          <p:cNvPr id="1726" name="Google Shape;1726;p208"/>
          <p:cNvPicPr preferRelativeResize="0"/>
          <p:nvPr/>
        </p:nvPicPr>
        <p:blipFill>
          <a:blip r:embed="rId5">
            <a:alphaModFix/>
          </a:blip>
          <a:stretch>
            <a:fillRect/>
          </a:stretch>
        </p:blipFill>
        <p:spPr>
          <a:xfrm>
            <a:off x="6905374" y="2356688"/>
            <a:ext cx="782829" cy="599052"/>
          </a:xfrm>
          <a:prstGeom prst="rect">
            <a:avLst/>
          </a:prstGeom>
          <a:noFill/>
          <a:ln>
            <a:noFill/>
          </a:ln>
        </p:spPr>
      </p:pic>
      <p:pic>
        <p:nvPicPr>
          <p:cNvPr id="1727" name="Google Shape;1727;p208"/>
          <p:cNvPicPr preferRelativeResize="0"/>
          <p:nvPr/>
        </p:nvPicPr>
        <p:blipFill>
          <a:blip r:embed="rId6">
            <a:alphaModFix/>
          </a:blip>
          <a:stretch>
            <a:fillRect/>
          </a:stretch>
        </p:blipFill>
        <p:spPr>
          <a:xfrm>
            <a:off x="3625580" y="2874238"/>
            <a:ext cx="505728" cy="422670"/>
          </a:xfrm>
          <a:prstGeom prst="rect">
            <a:avLst/>
          </a:prstGeom>
          <a:noFill/>
          <a:ln>
            <a:noFill/>
          </a:ln>
        </p:spPr>
      </p:pic>
      <p:pic>
        <p:nvPicPr>
          <p:cNvPr id="1728" name="Google Shape;1728;p208"/>
          <p:cNvPicPr preferRelativeResize="0"/>
          <p:nvPr/>
        </p:nvPicPr>
        <p:blipFill>
          <a:blip r:embed="rId7">
            <a:alphaModFix/>
          </a:blip>
          <a:stretch>
            <a:fillRect/>
          </a:stretch>
        </p:blipFill>
        <p:spPr>
          <a:xfrm>
            <a:off x="5159604" y="3456696"/>
            <a:ext cx="782820" cy="399010"/>
          </a:xfrm>
          <a:prstGeom prst="rect">
            <a:avLst/>
          </a:prstGeom>
          <a:noFill/>
          <a:ln>
            <a:noFill/>
          </a:ln>
        </p:spPr>
      </p:pic>
      <p:pic>
        <p:nvPicPr>
          <p:cNvPr id="1729" name="Google Shape;1729;p208"/>
          <p:cNvPicPr preferRelativeResize="0"/>
          <p:nvPr/>
        </p:nvPicPr>
        <p:blipFill>
          <a:blip r:embed="rId8">
            <a:alphaModFix/>
          </a:blip>
          <a:stretch>
            <a:fillRect/>
          </a:stretch>
        </p:blipFill>
        <p:spPr>
          <a:xfrm>
            <a:off x="6944731" y="2408805"/>
            <a:ext cx="646618" cy="494820"/>
          </a:xfrm>
          <a:prstGeom prst="rect">
            <a:avLst/>
          </a:prstGeom>
          <a:noFill/>
          <a:ln>
            <a:noFill/>
          </a:ln>
        </p:spPr>
      </p:pic>
      <p:pic>
        <p:nvPicPr>
          <p:cNvPr id="1730" name="Google Shape;1730;p208"/>
          <p:cNvPicPr preferRelativeResize="0"/>
          <p:nvPr/>
        </p:nvPicPr>
        <p:blipFill>
          <a:blip r:embed="rId9">
            <a:alphaModFix/>
          </a:blip>
          <a:stretch>
            <a:fillRect/>
          </a:stretch>
        </p:blipFill>
        <p:spPr>
          <a:xfrm>
            <a:off x="2336937" y="1019700"/>
            <a:ext cx="1816502" cy="354479"/>
          </a:xfrm>
          <a:prstGeom prst="rect">
            <a:avLst/>
          </a:prstGeom>
          <a:noFill/>
          <a:ln>
            <a:noFill/>
          </a:ln>
        </p:spPr>
      </p:pic>
      <p:cxnSp>
        <p:nvCxnSpPr>
          <p:cNvPr id="1731" name="Google Shape;1731;p208"/>
          <p:cNvCxnSpPr/>
          <p:nvPr/>
        </p:nvCxnSpPr>
        <p:spPr>
          <a:xfrm>
            <a:off x="414024" y="1218083"/>
            <a:ext cx="0" cy="3478200"/>
          </a:xfrm>
          <a:prstGeom prst="straightConnector1">
            <a:avLst/>
          </a:prstGeom>
          <a:noFill/>
          <a:ln cap="flat" cmpd="sng" w="9525">
            <a:solidFill>
              <a:srgbClr val="A7A7A7"/>
            </a:solidFill>
            <a:prstDash val="solid"/>
            <a:miter lim="4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5" name="Shape 1735"/>
        <p:cNvGrpSpPr/>
        <p:nvPr/>
      </p:nvGrpSpPr>
      <p:grpSpPr>
        <a:xfrm>
          <a:off x="0" y="0"/>
          <a:ext cx="0" cy="0"/>
          <a:chOff x="0" y="0"/>
          <a:chExt cx="0" cy="0"/>
        </a:xfrm>
      </p:grpSpPr>
      <p:sp>
        <p:nvSpPr>
          <p:cNvPr id="1736" name="Google Shape;1736;p209"/>
          <p:cNvSpPr txBox="1"/>
          <p:nvPr/>
        </p:nvSpPr>
        <p:spPr>
          <a:xfrm>
            <a:off x="234449" y="45549"/>
            <a:ext cx="8909700" cy="5637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b="1" i="0" lang="en" sz="2200" u="none" cap="none" strike="noStrike">
                <a:solidFill>
                  <a:srgbClr val="4C4D4F"/>
                </a:solidFill>
                <a:latin typeface="Nunito Sans"/>
                <a:ea typeface="Nunito Sans"/>
                <a:cs typeface="Nunito Sans"/>
                <a:sym typeface="Nunito Sans"/>
              </a:rPr>
              <a:t>Knowledge Graph </a:t>
            </a:r>
            <a:r>
              <a:rPr lang="en" sz="2200">
                <a:solidFill>
                  <a:srgbClr val="4C4D4F"/>
                </a:solidFill>
                <a:latin typeface="Nunito Sans"/>
                <a:ea typeface="Nunito Sans"/>
                <a:cs typeface="Nunito Sans"/>
                <a:sym typeface="Nunito Sans"/>
              </a:rPr>
              <a:t>– What is a knowledge graph? </a:t>
            </a:r>
            <a:endParaRPr/>
          </a:p>
        </p:txBody>
      </p:sp>
      <p:pic>
        <p:nvPicPr>
          <p:cNvPr id="1737" name="Google Shape;1737;p209"/>
          <p:cNvPicPr preferRelativeResize="0"/>
          <p:nvPr/>
        </p:nvPicPr>
        <p:blipFill>
          <a:blip r:embed="rId3">
            <a:alphaModFix/>
          </a:blip>
          <a:stretch>
            <a:fillRect/>
          </a:stretch>
        </p:blipFill>
        <p:spPr>
          <a:xfrm>
            <a:off x="129775" y="1038199"/>
            <a:ext cx="8839200" cy="35842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1" name="Shape 1741"/>
        <p:cNvGrpSpPr/>
        <p:nvPr/>
      </p:nvGrpSpPr>
      <p:grpSpPr>
        <a:xfrm>
          <a:off x="0" y="0"/>
          <a:ext cx="0" cy="0"/>
          <a:chOff x="0" y="0"/>
          <a:chExt cx="0" cy="0"/>
        </a:xfrm>
      </p:grpSpPr>
      <p:sp>
        <p:nvSpPr>
          <p:cNvPr id="1742" name="Google Shape;1742;p210"/>
          <p:cNvSpPr/>
          <p:nvPr/>
        </p:nvSpPr>
        <p:spPr>
          <a:xfrm>
            <a:off x="4871500" y="1132775"/>
            <a:ext cx="1356300" cy="3450300"/>
          </a:xfrm>
          <a:prstGeom prst="rect">
            <a:avLst/>
          </a:prstGeom>
          <a:solidFill>
            <a:srgbClr val="28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10"/>
          <p:cNvSpPr/>
          <p:nvPr/>
        </p:nvSpPr>
        <p:spPr>
          <a:xfrm>
            <a:off x="3515200" y="1132775"/>
            <a:ext cx="1356300" cy="3450300"/>
          </a:xfrm>
          <a:prstGeom prst="rect">
            <a:avLst/>
          </a:prstGeom>
          <a:solidFill>
            <a:srgbClr val="B627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10"/>
          <p:cNvSpPr/>
          <p:nvPr/>
        </p:nvSpPr>
        <p:spPr>
          <a:xfrm>
            <a:off x="2164150" y="1132775"/>
            <a:ext cx="1356300" cy="3450300"/>
          </a:xfrm>
          <a:prstGeom prst="rect">
            <a:avLst/>
          </a:prstGeom>
          <a:solidFill>
            <a:srgbClr val="FF62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10"/>
          <p:cNvSpPr/>
          <p:nvPr/>
        </p:nvSpPr>
        <p:spPr>
          <a:xfrm>
            <a:off x="6227800" y="1132775"/>
            <a:ext cx="1356300" cy="3450300"/>
          </a:xfrm>
          <a:prstGeom prst="rect">
            <a:avLst/>
          </a:prstGeom>
          <a:solidFill>
            <a:srgbClr val="00CA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10"/>
          <p:cNvSpPr/>
          <p:nvPr/>
        </p:nvSpPr>
        <p:spPr>
          <a:xfrm>
            <a:off x="7584100" y="1132775"/>
            <a:ext cx="1356300" cy="3450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10"/>
          <p:cNvSpPr txBox="1"/>
          <p:nvPr/>
        </p:nvSpPr>
        <p:spPr>
          <a:xfrm>
            <a:off x="234449" y="45549"/>
            <a:ext cx="8909700" cy="5637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b="1" i="0" lang="en" sz="2200" u="none" cap="none" strike="noStrike">
                <a:solidFill>
                  <a:srgbClr val="4C4D4F"/>
                </a:solidFill>
                <a:latin typeface="Nunito Sans"/>
                <a:ea typeface="Nunito Sans"/>
                <a:cs typeface="Nunito Sans"/>
                <a:sym typeface="Nunito Sans"/>
              </a:rPr>
              <a:t>Knowledge Graph </a:t>
            </a:r>
            <a:r>
              <a:rPr lang="en" sz="2200">
                <a:solidFill>
                  <a:srgbClr val="4C4D4F"/>
                </a:solidFill>
                <a:latin typeface="Nunito Sans"/>
                <a:ea typeface="Nunito Sans"/>
                <a:cs typeface="Nunito Sans"/>
                <a:sym typeface="Nunito Sans"/>
              </a:rPr>
              <a:t>backed Platform</a:t>
            </a:r>
            <a:endParaRPr/>
          </a:p>
        </p:txBody>
      </p:sp>
      <p:sp>
        <p:nvSpPr>
          <p:cNvPr id="1748" name="Google Shape;1748;p210"/>
          <p:cNvSpPr txBox="1"/>
          <p:nvPr/>
        </p:nvSpPr>
        <p:spPr>
          <a:xfrm>
            <a:off x="67600" y="3688001"/>
            <a:ext cx="2091300" cy="8538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a:buNone/>
            </a:pPr>
            <a:r>
              <a:rPr b="1" lang="en">
                <a:solidFill>
                  <a:srgbClr val="373939"/>
                </a:solidFill>
                <a:latin typeface="Nunito Sans"/>
                <a:ea typeface="Nunito Sans"/>
                <a:cs typeface="Nunito Sans"/>
                <a:sym typeface="Nunito Sans"/>
              </a:rPr>
              <a:t>Tools &amp; Services </a:t>
            </a:r>
            <a:r>
              <a:rPr lang="en">
                <a:solidFill>
                  <a:srgbClr val="373939"/>
                </a:solidFill>
                <a:latin typeface="Nunito Sans"/>
                <a:ea typeface="Nunito Sans"/>
                <a:cs typeface="Nunito Sans"/>
                <a:sym typeface="Nunito Sans"/>
              </a:rPr>
              <a:t>for discover, connect, understand &amp; deliver</a:t>
            </a:r>
            <a:endParaRPr sz="1300"/>
          </a:p>
        </p:txBody>
      </p:sp>
      <p:sp>
        <p:nvSpPr>
          <p:cNvPr id="1749" name="Google Shape;1749;p210"/>
          <p:cNvSpPr txBox="1"/>
          <p:nvPr/>
        </p:nvSpPr>
        <p:spPr>
          <a:xfrm>
            <a:off x="85400" y="1250538"/>
            <a:ext cx="2091300" cy="7089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a:buNone/>
            </a:pPr>
            <a:r>
              <a:rPr b="1" lang="en">
                <a:solidFill>
                  <a:srgbClr val="373939"/>
                </a:solidFill>
                <a:latin typeface="Nunito Sans"/>
                <a:ea typeface="Nunito Sans"/>
                <a:cs typeface="Nunito Sans"/>
                <a:sym typeface="Nunito Sans"/>
              </a:rPr>
              <a:t>Index</a:t>
            </a:r>
            <a:r>
              <a:rPr b="1" lang="en">
                <a:solidFill>
                  <a:srgbClr val="373939"/>
                </a:solidFill>
                <a:latin typeface="Nunito Sans"/>
                <a:ea typeface="Nunito Sans"/>
                <a:cs typeface="Nunito Sans"/>
                <a:sym typeface="Nunito Sans"/>
              </a:rPr>
              <a:t> </a:t>
            </a:r>
            <a:r>
              <a:rPr lang="en">
                <a:solidFill>
                  <a:srgbClr val="373939"/>
                </a:solidFill>
                <a:latin typeface="Nunito Sans"/>
                <a:ea typeface="Nunito Sans"/>
                <a:cs typeface="Nunito Sans"/>
                <a:sym typeface="Nunito Sans"/>
              </a:rPr>
              <a:t>all the Outside data around entities</a:t>
            </a:r>
            <a:endParaRPr sz="1300">
              <a:latin typeface="Nunito Sans"/>
              <a:ea typeface="Nunito Sans"/>
              <a:cs typeface="Nunito Sans"/>
              <a:sym typeface="Nunito Sans"/>
            </a:endParaRPr>
          </a:p>
        </p:txBody>
      </p:sp>
      <p:sp>
        <p:nvSpPr>
          <p:cNvPr id="1750" name="Google Shape;1750;p210"/>
          <p:cNvSpPr txBox="1"/>
          <p:nvPr/>
        </p:nvSpPr>
        <p:spPr>
          <a:xfrm>
            <a:off x="85400" y="2363747"/>
            <a:ext cx="2091300" cy="8538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a:buNone/>
            </a:pPr>
            <a:r>
              <a:rPr b="1" lang="en">
                <a:solidFill>
                  <a:srgbClr val="373939"/>
                </a:solidFill>
                <a:latin typeface="Nunito Sans"/>
                <a:ea typeface="Nunito Sans"/>
                <a:cs typeface="Nunito Sans"/>
                <a:sym typeface="Nunito Sans"/>
              </a:rPr>
              <a:t>Extract </a:t>
            </a:r>
            <a:r>
              <a:rPr lang="en">
                <a:solidFill>
                  <a:srgbClr val="373939"/>
                </a:solidFill>
                <a:latin typeface="Nunito Sans"/>
                <a:ea typeface="Nunito Sans"/>
                <a:cs typeface="Nunito Sans"/>
                <a:sym typeface="Nunito Sans"/>
              </a:rPr>
              <a:t>attributes, </a:t>
            </a:r>
            <a:r>
              <a:rPr b="0" i="0" lang="en" u="none" cap="none" strike="noStrike">
                <a:solidFill>
                  <a:srgbClr val="373939"/>
                </a:solidFill>
                <a:latin typeface="Nunito Sans"/>
                <a:ea typeface="Nunito Sans"/>
                <a:cs typeface="Nunito Sans"/>
                <a:sym typeface="Nunito Sans"/>
              </a:rPr>
              <a:t>relationships, </a:t>
            </a:r>
            <a:r>
              <a:rPr lang="en">
                <a:solidFill>
                  <a:srgbClr val="373939"/>
                </a:solidFill>
                <a:latin typeface="Nunito Sans"/>
                <a:ea typeface="Nunito Sans"/>
                <a:cs typeface="Nunito Sans"/>
                <a:sym typeface="Nunito Sans"/>
              </a:rPr>
              <a:t>events, trends, predictions over </a:t>
            </a:r>
            <a:r>
              <a:rPr b="1" lang="en">
                <a:solidFill>
                  <a:srgbClr val="373939"/>
                </a:solidFill>
                <a:latin typeface="Nunito Sans"/>
                <a:ea typeface="Nunito Sans"/>
                <a:cs typeface="Nunito Sans"/>
                <a:sym typeface="Nunito Sans"/>
              </a:rPr>
              <a:t>time</a:t>
            </a:r>
            <a:endParaRPr b="1" sz="1300"/>
          </a:p>
        </p:txBody>
      </p:sp>
      <p:sp>
        <p:nvSpPr>
          <p:cNvPr id="1751" name="Google Shape;1751;p210"/>
          <p:cNvSpPr txBox="1"/>
          <p:nvPr/>
        </p:nvSpPr>
        <p:spPr>
          <a:xfrm>
            <a:off x="2369858" y="1308838"/>
            <a:ext cx="952200" cy="3237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300"/>
              <a:buFont typeface="Nunito Sans"/>
              <a:buNone/>
            </a:pPr>
            <a:r>
              <a:rPr b="1" lang="en">
                <a:solidFill>
                  <a:srgbClr val="FFFFFF"/>
                </a:solidFill>
                <a:latin typeface="Nunito Sans"/>
                <a:ea typeface="Nunito Sans"/>
                <a:cs typeface="Nunito Sans"/>
                <a:sym typeface="Nunito Sans"/>
              </a:rPr>
              <a:t>Company</a:t>
            </a:r>
            <a:br>
              <a:rPr b="1" lang="en">
                <a:solidFill>
                  <a:srgbClr val="FFFFFF"/>
                </a:solidFill>
                <a:latin typeface="Nunito Sans"/>
                <a:ea typeface="Nunito Sans"/>
                <a:cs typeface="Nunito Sans"/>
                <a:sym typeface="Nunito Sans"/>
              </a:rPr>
            </a:br>
            <a:r>
              <a:rPr b="1" lang="en">
                <a:solidFill>
                  <a:srgbClr val="FFFFFF"/>
                </a:solidFill>
                <a:latin typeface="Nunito Sans"/>
                <a:ea typeface="Nunito Sans"/>
                <a:cs typeface="Nunito Sans"/>
                <a:sym typeface="Nunito Sans"/>
              </a:rPr>
              <a:t>Website</a:t>
            </a:r>
            <a:endParaRPr sz="1200">
              <a:solidFill>
                <a:srgbClr val="FFFFFF"/>
              </a:solidFill>
              <a:latin typeface="Nunito Light"/>
              <a:ea typeface="Nunito Light"/>
              <a:cs typeface="Nunito Light"/>
              <a:sym typeface="Nunito Light"/>
            </a:endParaRPr>
          </a:p>
        </p:txBody>
      </p:sp>
      <p:sp>
        <p:nvSpPr>
          <p:cNvPr id="1752" name="Google Shape;1752;p210"/>
          <p:cNvSpPr txBox="1"/>
          <p:nvPr/>
        </p:nvSpPr>
        <p:spPr>
          <a:xfrm>
            <a:off x="3703807" y="1308838"/>
            <a:ext cx="952200" cy="3237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300"/>
              <a:buFont typeface="Nunito Sans"/>
              <a:buNone/>
            </a:pPr>
            <a:r>
              <a:rPr b="1" lang="en">
                <a:solidFill>
                  <a:srgbClr val="FFFFFF"/>
                </a:solidFill>
                <a:latin typeface="Nunito Sans"/>
                <a:ea typeface="Nunito Sans"/>
                <a:cs typeface="Nunito Sans"/>
                <a:sym typeface="Nunito Sans"/>
              </a:rPr>
              <a:t>Editorial</a:t>
            </a:r>
            <a:endParaRPr sz="1200">
              <a:solidFill>
                <a:srgbClr val="FFFFFF"/>
              </a:solidFill>
              <a:latin typeface="Nunito Light"/>
              <a:ea typeface="Nunito Light"/>
              <a:cs typeface="Nunito Light"/>
              <a:sym typeface="Nunito Light"/>
            </a:endParaRPr>
          </a:p>
        </p:txBody>
      </p:sp>
      <p:sp>
        <p:nvSpPr>
          <p:cNvPr id="1753" name="Google Shape;1753;p210"/>
          <p:cNvSpPr txBox="1"/>
          <p:nvPr/>
        </p:nvSpPr>
        <p:spPr>
          <a:xfrm>
            <a:off x="5053954" y="1308838"/>
            <a:ext cx="952200" cy="3237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300"/>
              <a:buFont typeface="Nunito Sans"/>
              <a:buNone/>
            </a:pPr>
            <a:r>
              <a:rPr b="1" lang="en">
                <a:solidFill>
                  <a:srgbClr val="FFFFFF"/>
                </a:solidFill>
                <a:latin typeface="Nunito Sans"/>
                <a:ea typeface="Nunito Sans"/>
                <a:cs typeface="Nunito Sans"/>
                <a:sym typeface="Nunito Sans"/>
              </a:rPr>
              <a:t>Social &amp;</a:t>
            </a:r>
            <a:br>
              <a:rPr b="1" lang="en">
                <a:solidFill>
                  <a:srgbClr val="FFFFFF"/>
                </a:solidFill>
                <a:latin typeface="Nunito Sans"/>
                <a:ea typeface="Nunito Sans"/>
                <a:cs typeface="Nunito Sans"/>
                <a:sym typeface="Nunito Sans"/>
              </a:rPr>
            </a:br>
            <a:r>
              <a:rPr b="1" lang="en">
                <a:solidFill>
                  <a:srgbClr val="FFFFFF"/>
                </a:solidFill>
                <a:latin typeface="Nunito Sans"/>
                <a:ea typeface="Nunito Sans"/>
                <a:cs typeface="Nunito Sans"/>
                <a:sym typeface="Nunito Sans"/>
              </a:rPr>
              <a:t>Marketing Data</a:t>
            </a:r>
            <a:endParaRPr sz="1200">
              <a:solidFill>
                <a:srgbClr val="FFFFFF"/>
              </a:solidFill>
              <a:latin typeface="Nunito Light"/>
              <a:ea typeface="Nunito Light"/>
              <a:cs typeface="Nunito Light"/>
              <a:sym typeface="Nunito Light"/>
            </a:endParaRPr>
          </a:p>
        </p:txBody>
      </p:sp>
      <p:sp>
        <p:nvSpPr>
          <p:cNvPr id="1754" name="Google Shape;1754;p210"/>
          <p:cNvSpPr txBox="1"/>
          <p:nvPr/>
        </p:nvSpPr>
        <p:spPr>
          <a:xfrm>
            <a:off x="6414226" y="1308838"/>
            <a:ext cx="952200" cy="3237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300"/>
              <a:buFont typeface="Nunito Sans"/>
              <a:buNone/>
            </a:pPr>
            <a:r>
              <a:rPr b="1" lang="en">
                <a:solidFill>
                  <a:srgbClr val="FFFFFF"/>
                </a:solidFill>
                <a:latin typeface="Nunito Sans"/>
                <a:ea typeface="Nunito Sans"/>
                <a:cs typeface="Nunito Sans"/>
                <a:sym typeface="Nunito Sans"/>
              </a:rPr>
              <a:t>Job Posts</a:t>
            </a:r>
            <a:endParaRPr sz="1200">
              <a:solidFill>
                <a:srgbClr val="FFFFFF"/>
              </a:solidFill>
              <a:latin typeface="Nunito Light"/>
              <a:ea typeface="Nunito Light"/>
              <a:cs typeface="Nunito Light"/>
              <a:sym typeface="Nunito Light"/>
            </a:endParaRPr>
          </a:p>
        </p:txBody>
      </p:sp>
      <p:sp>
        <p:nvSpPr>
          <p:cNvPr id="1755" name="Google Shape;1755;p210"/>
          <p:cNvSpPr txBox="1"/>
          <p:nvPr/>
        </p:nvSpPr>
        <p:spPr>
          <a:xfrm>
            <a:off x="7774549" y="1308838"/>
            <a:ext cx="952200" cy="323700"/>
          </a:xfrm>
          <a:prstGeom prst="rect">
            <a:avLst/>
          </a:prstGeom>
          <a:noFill/>
          <a:ln>
            <a:noFill/>
          </a:ln>
        </p:spPr>
        <p:txBody>
          <a:bodyPr anchorCtr="0" anchor="t" bIns="45675" lIns="45675" spcFirstLastPara="1" rIns="45675" wrap="square" tIns="45675">
            <a:noAutofit/>
          </a:bodyPr>
          <a:lstStyle/>
          <a:p>
            <a:pPr indent="0" lvl="0" marL="0" rtl="0" algn="ctr">
              <a:spcBef>
                <a:spcPts val="0"/>
              </a:spcBef>
              <a:spcAft>
                <a:spcPts val="0"/>
              </a:spcAft>
              <a:buClr>
                <a:schemeClr val="dk1"/>
              </a:buClr>
              <a:buSzPts val="1300"/>
              <a:buFont typeface="Nunito Sans"/>
              <a:buNone/>
            </a:pPr>
            <a:r>
              <a:rPr b="1" lang="en">
                <a:solidFill>
                  <a:srgbClr val="FFFFFF"/>
                </a:solidFill>
                <a:latin typeface="Nunito Sans"/>
                <a:ea typeface="Nunito Sans"/>
                <a:cs typeface="Nunito Sans"/>
                <a:sym typeface="Nunito Sans"/>
              </a:rPr>
              <a:t>Public Filings</a:t>
            </a:r>
            <a:endParaRPr sz="1200">
              <a:solidFill>
                <a:srgbClr val="FFFFFF"/>
              </a:solidFill>
              <a:latin typeface="Nunito Light"/>
              <a:ea typeface="Nunito Light"/>
              <a:cs typeface="Nunito Light"/>
              <a:sym typeface="Nunito Light"/>
            </a:endParaRPr>
          </a:p>
        </p:txBody>
      </p:sp>
      <p:cxnSp>
        <p:nvCxnSpPr>
          <p:cNvPr id="1756" name="Google Shape;1756;p210"/>
          <p:cNvCxnSpPr/>
          <p:nvPr/>
        </p:nvCxnSpPr>
        <p:spPr>
          <a:xfrm>
            <a:off x="2723900" y="1959455"/>
            <a:ext cx="203700" cy="0"/>
          </a:xfrm>
          <a:prstGeom prst="straightConnector1">
            <a:avLst/>
          </a:prstGeom>
          <a:noFill/>
          <a:ln cap="flat" cmpd="sng" w="9525">
            <a:solidFill>
              <a:srgbClr val="FFFFFF"/>
            </a:solidFill>
            <a:prstDash val="solid"/>
            <a:miter lim="400000"/>
            <a:headEnd len="sm" w="sm" type="none"/>
            <a:tailEnd len="sm" w="sm" type="none"/>
          </a:ln>
        </p:spPr>
      </p:cxnSp>
      <p:cxnSp>
        <p:nvCxnSpPr>
          <p:cNvPr id="1757" name="Google Shape;1757;p210"/>
          <p:cNvCxnSpPr/>
          <p:nvPr/>
        </p:nvCxnSpPr>
        <p:spPr>
          <a:xfrm>
            <a:off x="4045965" y="1714061"/>
            <a:ext cx="203700" cy="0"/>
          </a:xfrm>
          <a:prstGeom prst="straightConnector1">
            <a:avLst/>
          </a:prstGeom>
          <a:noFill/>
          <a:ln cap="flat" cmpd="sng" w="9525">
            <a:solidFill>
              <a:srgbClr val="FFFFFF"/>
            </a:solidFill>
            <a:prstDash val="solid"/>
            <a:miter lim="400000"/>
            <a:headEnd len="sm" w="sm" type="none"/>
            <a:tailEnd len="sm" w="sm" type="none"/>
          </a:ln>
        </p:spPr>
      </p:cxnSp>
      <p:cxnSp>
        <p:nvCxnSpPr>
          <p:cNvPr id="1758" name="Google Shape;1758;p210"/>
          <p:cNvCxnSpPr/>
          <p:nvPr/>
        </p:nvCxnSpPr>
        <p:spPr>
          <a:xfrm>
            <a:off x="5432192" y="2147618"/>
            <a:ext cx="203700" cy="0"/>
          </a:xfrm>
          <a:prstGeom prst="straightConnector1">
            <a:avLst/>
          </a:prstGeom>
          <a:noFill/>
          <a:ln cap="flat" cmpd="sng" w="9525">
            <a:solidFill>
              <a:srgbClr val="FFFFFF"/>
            </a:solidFill>
            <a:prstDash val="solid"/>
            <a:miter lim="400000"/>
            <a:headEnd len="sm" w="sm" type="none"/>
            <a:tailEnd len="sm" w="sm" type="none"/>
          </a:ln>
        </p:spPr>
      </p:cxnSp>
      <p:cxnSp>
        <p:nvCxnSpPr>
          <p:cNvPr id="1759" name="Google Shape;1759;p210"/>
          <p:cNvCxnSpPr/>
          <p:nvPr/>
        </p:nvCxnSpPr>
        <p:spPr>
          <a:xfrm>
            <a:off x="6768665" y="1714061"/>
            <a:ext cx="203700" cy="0"/>
          </a:xfrm>
          <a:prstGeom prst="straightConnector1">
            <a:avLst/>
          </a:prstGeom>
          <a:noFill/>
          <a:ln cap="flat" cmpd="sng" w="9525">
            <a:solidFill>
              <a:srgbClr val="FFFFFF"/>
            </a:solidFill>
            <a:prstDash val="solid"/>
            <a:miter lim="400000"/>
            <a:headEnd len="sm" w="sm" type="none"/>
            <a:tailEnd len="sm" w="sm" type="none"/>
          </a:ln>
        </p:spPr>
      </p:cxnSp>
      <p:cxnSp>
        <p:nvCxnSpPr>
          <p:cNvPr id="1760" name="Google Shape;1760;p210"/>
          <p:cNvCxnSpPr/>
          <p:nvPr/>
        </p:nvCxnSpPr>
        <p:spPr>
          <a:xfrm>
            <a:off x="609951" y="3452775"/>
            <a:ext cx="1042200" cy="0"/>
          </a:xfrm>
          <a:prstGeom prst="straightConnector1">
            <a:avLst/>
          </a:prstGeom>
          <a:noFill/>
          <a:ln cap="flat" cmpd="sng" w="9525">
            <a:solidFill>
              <a:srgbClr val="A7A7A7"/>
            </a:solidFill>
            <a:prstDash val="dot"/>
            <a:miter lim="400000"/>
            <a:headEnd len="sm" w="sm" type="none"/>
            <a:tailEnd len="sm" w="sm" type="none"/>
          </a:ln>
        </p:spPr>
      </p:cxnSp>
      <p:cxnSp>
        <p:nvCxnSpPr>
          <p:cNvPr id="1761" name="Google Shape;1761;p210"/>
          <p:cNvCxnSpPr/>
          <p:nvPr/>
        </p:nvCxnSpPr>
        <p:spPr>
          <a:xfrm>
            <a:off x="609951" y="2176425"/>
            <a:ext cx="1042200" cy="0"/>
          </a:xfrm>
          <a:prstGeom prst="straightConnector1">
            <a:avLst/>
          </a:prstGeom>
          <a:noFill/>
          <a:ln cap="flat" cmpd="sng" w="9525">
            <a:solidFill>
              <a:srgbClr val="A7A7A7"/>
            </a:solidFill>
            <a:prstDash val="dot"/>
            <a:miter lim="400000"/>
            <a:headEnd len="sm" w="sm" type="none"/>
            <a:tailEnd len="sm" w="sm" type="none"/>
          </a:ln>
        </p:spPr>
      </p:cxnSp>
      <p:cxnSp>
        <p:nvCxnSpPr>
          <p:cNvPr id="1762" name="Google Shape;1762;p210"/>
          <p:cNvCxnSpPr/>
          <p:nvPr/>
        </p:nvCxnSpPr>
        <p:spPr>
          <a:xfrm>
            <a:off x="8140500" y="1959455"/>
            <a:ext cx="203700" cy="0"/>
          </a:xfrm>
          <a:prstGeom prst="straightConnector1">
            <a:avLst/>
          </a:prstGeom>
          <a:noFill/>
          <a:ln cap="flat" cmpd="sng" w="9525">
            <a:solidFill>
              <a:srgbClr val="FFFFFF"/>
            </a:solidFill>
            <a:prstDash val="solid"/>
            <a:miter lim="400000"/>
            <a:headEnd len="sm" w="sm" type="none"/>
            <a:tailEnd len="sm" w="sm" type="none"/>
          </a:ln>
        </p:spPr>
      </p:cxnSp>
      <p:cxnSp>
        <p:nvCxnSpPr>
          <p:cNvPr id="1763" name="Google Shape;1763;p210"/>
          <p:cNvCxnSpPr/>
          <p:nvPr/>
        </p:nvCxnSpPr>
        <p:spPr>
          <a:xfrm flipH="1" rot="10800000">
            <a:off x="2514950" y="2595700"/>
            <a:ext cx="545700" cy="616800"/>
          </a:xfrm>
          <a:prstGeom prst="straightConnector1">
            <a:avLst/>
          </a:prstGeom>
          <a:noFill/>
          <a:ln cap="flat" cmpd="sng" w="25400">
            <a:solidFill>
              <a:srgbClr val="EEEEEE"/>
            </a:solidFill>
            <a:prstDash val="dot"/>
            <a:miter lim="400000"/>
            <a:headEnd len="sm" w="sm" type="none"/>
            <a:tailEnd len="sm" w="sm" type="none"/>
          </a:ln>
        </p:spPr>
      </p:cxnSp>
      <p:cxnSp>
        <p:nvCxnSpPr>
          <p:cNvPr id="1764" name="Google Shape;1764;p210"/>
          <p:cNvCxnSpPr/>
          <p:nvPr/>
        </p:nvCxnSpPr>
        <p:spPr>
          <a:xfrm flipH="1" rot="10800000">
            <a:off x="2851225" y="2600375"/>
            <a:ext cx="209400" cy="1199700"/>
          </a:xfrm>
          <a:prstGeom prst="straightConnector1">
            <a:avLst/>
          </a:prstGeom>
          <a:noFill/>
          <a:ln cap="flat" cmpd="sng" w="25400">
            <a:solidFill>
              <a:srgbClr val="EEEEEE"/>
            </a:solidFill>
            <a:prstDash val="dot"/>
            <a:miter lim="400000"/>
            <a:headEnd len="sm" w="sm" type="none"/>
            <a:tailEnd len="sm" w="sm" type="none"/>
          </a:ln>
        </p:spPr>
      </p:cxnSp>
      <p:cxnSp>
        <p:nvCxnSpPr>
          <p:cNvPr id="1765" name="Google Shape;1765;p210"/>
          <p:cNvCxnSpPr/>
          <p:nvPr/>
        </p:nvCxnSpPr>
        <p:spPr>
          <a:xfrm flipH="1" rot="10800000">
            <a:off x="2851225" y="2780475"/>
            <a:ext cx="992400" cy="1043100"/>
          </a:xfrm>
          <a:prstGeom prst="straightConnector1">
            <a:avLst/>
          </a:prstGeom>
          <a:noFill/>
          <a:ln cap="flat" cmpd="sng" w="25400">
            <a:solidFill>
              <a:srgbClr val="EEEEEE"/>
            </a:solidFill>
            <a:prstDash val="dot"/>
            <a:miter lim="400000"/>
            <a:headEnd len="sm" w="sm" type="none"/>
            <a:tailEnd len="sm" w="sm" type="none"/>
          </a:ln>
        </p:spPr>
      </p:cxnSp>
      <p:cxnSp>
        <p:nvCxnSpPr>
          <p:cNvPr id="1766" name="Google Shape;1766;p210"/>
          <p:cNvCxnSpPr/>
          <p:nvPr/>
        </p:nvCxnSpPr>
        <p:spPr>
          <a:xfrm flipH="1" rot="10800000">
            <a:off x="3805650" y="2771175"/>
            <a:ext cx="47700" cy="1248000"/>
          </a:xfrm>
          <a:prstGeom prst="straightConnector1">
            <a:avLst/>
          </a:prstGeom>
          <a:noFill/>
          <a:ln cap="flat" cmpd="sng" w="25400">
            <a:solidFill>
              <a:srgbClr val="EEEEEE"/>
            </a:solidFill>
            <a:prstDash val="dot"/>
            <a:miter lim="400000"/>
            <a:headEnd len="sm" w="sm" type="none"/>
            <a:tailEnd len="sm" w="sm" type="none"/>
          </a:ln>
        </p:spPr>
      </p:cxnSp>
      <p:cxnSp>
        <p:nvCxnSpPr>
          <p:cNvPr id="1767" name="Google Shape;1767;p210"/>
          <p:cNvCxnSpPr/>
          <p:nvPr/>
        </p:nvCxnSpPr>
        <p:spPr>
          <a:xfrm flipH="1" rot="10800000">
            <a:off x="3809475" y="3217475"/>
            <a:ext cx="385200" cy="789300"/>
          </a:xfrm>
          <a:prstGeom prst="straightConnector1">
            <a:avLst/>
          </a:prstGeom>
          <a:noFill/>
          <a:ln cap="flat" cmpd="sng" w="25400">
            <a:solidFill>
              <a:srgbClr val="EEEEEE"/>
            </a:solidFill>
            <a:prstDash val="dot"/>
            <a:miter lim="400000"/>
            <a:headEnd len="sm" w="sm" type="none"/>
            <a:tailEnd len="sm" w="sm" type="none"/>
          </a:ln>
        </p:spPr>
      </p:cxnSp>
      <p:cxnSp>
        <p:nvCxnSpPr>
          <p:cNvPr id="1768" name="Google Shape;1768;p210"/>
          <p:cNvCxnSpPr/>
          <p:nvPr/>
        </p:nvCxnSpPr>
        <p:spPr>
          <a:xfrm>
            <a:off x="4550650" y="2159075"/>
            <a:ext cx="738600" cy="321000"/>
          </a:xfrm>
          <a:prstGeom prst="straightConnector1">
            <a:avLst/>
          </a:prstGeom>
          <a:noFill/>
          <a:ln cap="flat" cmpd="sng" w="25400">
            <a:solidFill>
              <a:srgbClr val="EEEEEE"/>
            </a:solidFill>
            <a:prstDash val="dot"/>
            <a:miter lim="400000"/>
            <a:headEnd len="sm" w="sm" type="none"/>
            <a:tailEnd len="sm" w="sm" type="none"/>
          </a:ln>
        </p:spPr>
      </p:cxnSp>
      <p:grpSp>
        <p:nvGrpSpPr>
          <p:cNvPr id="1769" name="Google Shape;1769;p210"/>
          <p:cNvGrpSpPr/>
          <p:nvPr/>
        </p:nvGrpSpPr>
        <p:grpSpPr>
          <a:xfrm>
            <a:off x="4222825" y="2187750"/>
            <a:ext cx="1578100" cy="1330400"/>
            <a:chOff x="4222825" y="2187750"/>
            <a:chExt cx="1578100" cy="1330400"/>
          </a:xfrm>
        </p:grpSpPr>
        <p:cxnSp>
          <p:nvCxnSpPr>
            <p:cNvPr id="1770" name="Google Shape;1770;p210"/>
            <p:cNvCxnSpPr/>
            <p:nvPr/>
          </p:nvCxnSpPr>
          <p:spPr>
            <a:xfrm flipH="1" rot="10800000">
              <a:off x="4222825" y="2187750"/>
              <a:ext cx="290100" cy="987600"/>
            </a:xfrm>
            <a:prstGeom prst="straightConnector1">
              <a:avLst/>
            </a:prstGeom>
            <a:noFill/>
            <a:ln cap="flat" cmpd="sng" w="25400">
              <a:solidFill>
                <a:srgbClr val="EEEEEE"/>
              </a:solidFill>
              <a:prstDash val="dot"/>
              <a:miter lim="400000"/>
              <a:headEnd len="sm" w="sm" type="none"/>
              <a:tailEnd len="sm" w="sm" type="none"/>
            </a:ln>
          </p:spPr>
        </p:cxnSp>
        <p:cxnSp>
          <p:nvCxnSpPr>
            <p:cNvPr id="1771" name="Google Shape;1771;p210"/>
            <p:cNvCxnSpPr/>
            <p:nvPr/>
          </p:nvCxnSpPr>
          <p:spPr>
            <a:xfrm>
              <a:off x="4232225" y="3180050"/>
              <a:ext cx="1568700" cy="338100"/>
            </a:xfrm>
            <a:prstGeom prst="straightConnector1">
              <a:avLst/>
            </a:prstGeom>
            <a:noFill/>
            <a:ln cap="flat" cmpd="sng" w="25400">
              <a:solidFill>
                <a:srgbClr val="EEEEEE"/>
              </a:solidFill>
              <a:prstDash val="dot"/>
              <a:miter lim="400000"/>
              <a:headEnd len="sm" w="sm" type="none"/>
              <a:tailEnd len="sm" w="sm" type="none"/>
            </a:ln>
          </p:spPr>
        </p:cxnSp>
      </p:grpSp>
      <p:cxnSp>
        <p:nvCxnSpPr>
          <p:cNvPr id="1772" name="Google Shape;1772;p210"/>
          <p:cNvCxnSpPr/>
          <p:nvPr/>
        </p:nvCxnSpPr>
        <p:spPr>
          <a:xfrm>
            <a:off x="5336100" y="2508325"/>
            <a:ext cx="544800" cy="427500"/>
          </a:xfrm>
          <a:prstGeom prst="straightConnector1">
            <a:avLst/>
          </a:prstGeom>
          <a:noFill/>
          <a:ln cap="flat" cmpd="sng" w="25400">
            <a:solidFill>
              <a:srgbClr val="EEEEEE"/>
            </a:solidFill>
            <a:prstDash val="dot"/>
            <a:miter lim="400000"/>
            <a:headEnd len="sm" w="sm" type="none"/>
            <a:tailEnd len="sm" w="sm" type="none"/>
          </a:ln>
        </p:spPr>
      </p:cxnSp>
      <p:cxnSp>
        <p:nvCxnSpPr>
          <p:cNvPr id="1773" name="Google Shape;1773;p210"/>
          <p:cNvCxnSpPr/>
          <p:nvPr/>
        </p:nvCxnSpPr>
        <p:spPr>
          <a:xfrm>
            <a:off x="5860325" y="3036925"/>
            <a:ext cx="17400" cy="470100"/>
          </a:xfrm>
          <a:prstGeom prst="straightConnector1">
            <a:avLst/>
          </a:prstGeom>
          <a:noFill/>
          <a:ln cap="flat" cmpd="sng" w="25400">
            <a:solidFill>
              <a:srgbClr val="EEEEEE"/>
            </a:solidFill>
            <a:prstDash val="dot"/>
            <a:miter lim="400000"/>
            <a:headEnd len="sm" w="sm" type="none"/>
            <a:tailEnd len="sm" w="sm" type="none"/>
          </a:ln>
        </p:spPr>
      </p:cxnSp>
      <p:grpSp>
        <p:nvGrpSpPr>
          <p:cNvPr id="1774" name="Google Shape;1774;p210"/>
          <p:cNvGrpSpPr/>
          <p:nvPr/>
        </p:nvGrpSpPr>
        <p:grpSpPr>
          <a:xfrm>
            <a:off x="5906989" y="2476806"/>
            <a:ext cx="959228" cy="1717379"/>
            <a:chOff x="5867000" y="2477000"/>
            <a:chExt cx="999300" cy="1727050"/>
          </a:xfrm>
        </p:grpSpPr>
        <p:cxnSp>
          <p:nvCxnSpPr>
            <p:cNvPr id="1775" name="Google Shape;1775;p210"/>
            <p:cNvCxnSpPr/>
            <p:nvPr/>
          </p:nvCxnSpPr>
          <p:spPr>
            <a:xfrm flipH="1">
              <a:off x="5867000" y="2477000"/>
              <a:ext cx="999300" cy="1722300"/>
            </a:xfrm>
            <a:prstGeom prst="straightConnector1">
              <a:avLst/>
            </a:prstGeom>
            <a:noFill/>
            <a:ln cap="flat" cmpd="sng" w="25400">
              <a:solidFill>
                <a:srgbClr val="EEEEEE"/>
              </a:solidFill>
              <a:prstDash val="dot"/>
              <a:miter lim="400000"/>
              <a:headEnd len="sm" w="sm" type="none"/>
              <a:tailEnd len="sm" w="sm" type="none"/>
            </a:ln>
          </p:spPr>
        </p:cxnSp>
        <p:cxnSp>
          <p:nvCxnSpPr>
            <p:cNvPr id="1776" name="Google Shape;1776;p210"/>
            <p:cNvCxnSpPr/>
            <p:nvPr/>
          </p:nvCxnSpPr>
          <p:spPr>
            <a:xfrm flipH="1">
              <a:off x="5923200" y="3910050"/>
              <a:ext cx="920400" cy="294000"/>
            </a:xfrm>
            <a:prstGeom prst="straightConnector1">
              <a:avLst/>
            </a:prstGeom>
            <a:noFill/>
            <a:ln cap="flat" cmpd="sng" w="25400">
              <a:solidFill>
                <a:srgbClr val="EEEEEE"/>
              </a:solidFill>
              <a:prstDash val="dot"/>
              <a:miter lim="400000"/>
              <a:headEnd len="sm" w="sm" type="none"/>
              <a:tailEnd len="sm" w="sm" type="none"/>
            </a:ln>
          </p:spPr>
        </p:cxnSp>
      </p:grpSp>
      <p:cxnSp>
        <p:nvCxnSpPr>
          <p:cNvPr id="1777" name="Google Shape;1777;p210"/>
          <p:cNvCxnSpPr/>
          <p:nvPr/>
        </p:nvCxnSpPr>
        <p:spPr>
          <a:xfrm flipH="1">
            <a:off x="5866700" y="3573475"/>
            <a:ext cx="19800" cy="625800"/>
          </a:xfrm>
          <a:prstGeom prst="straightConnector1">
            <a:avLst/>
          </a:prstGeom>
          <a:noFill/>
          <a:ln cap="flat" cmpd="sng" w="25400">
            <a:solidFill>
              <a:srgbClr val="EEEEEE"/>
            </a:solidFill>
            <a:prstDash val="dot"/>
            <a:miter lim="400000"/>
            <a:headEnd len="sm" w="sm" type="none"/>
            <a:tailEnd len="sm" w="sm" type="none"/>
          </a:ln>
        </p:spPr>
      </p:cxnSp>
      <p:cxnSp>
        <p:nvCxnSpPr>
          <p:cNvPr id="1778" name="Google Shape;1778;p210"/>
          <p:cNvCxnSpPr/>
          <p:nvPr/>
        </p:nvCxnSpPr>
        <p:spPr>
          <a:xfrm flipH="1">
            <a:off x="6942125" y="3160300"/>
            <a:ext cx="294300" cy="697500"/>
          </a:xfrm>
          <a:prstGeom prst="straightConnector1">
            <a:avLst/>
          </a:prstGeom>
          <a:noFill/>
          <a:ln cap="flat" cmpd="sng" w="25400">
            <a:solidFill>
              <a:srgbClr val="EEEEEE"/>
            </a:solidFill>
            <a:prstDash val="dot"/>
            <a:miter lim="400000"/>
            <a:headEnd len="sm" w="sm" type="none"/>
            <a:tailEnd len="sm" w="sm" type="none"/>
          </a:ln>
        </p:spPr>
      </p:cxnSp>
      <p:cxnSp>
        <p:nvCxnSpPr>
          <p:cNvPr id="1779" name="Google Shape;1779;p210"/>
          <p:cNvCxnSpPr/>
          <p:nvPr/>
        </p:nvCxnSpPr>
        <p:spPr>
          <a:xfrm flipH="1">
            <a:off x="7207975" y="2609850"/>
            <a:ext cx="830400" cy="564600"/>
          </a:xfrm>
          <a:prstGeom prst="straightConnector1">
            <a:avLst/>
          </a:prstGeom>
          <a:noFill/>
          <a:ln cap="flat" cmpd="sng" w="25400">
            <a:solidFill>
              <a:srgbClr val="EEEEEE"/>
            </a:solidFill>
            <a:prstDash val="dot"/>
            <a:miter lim="400000"/>
            <a:headEnd len="sm" w="sm" type="none"/>
            <a:tailEnd len="sm" w="sm" type="none"/>
          </a:ln>
        </p:spPr>
      </p:cxnSp>
      <p:grpSp>
        <p:nvGrpSpPr>
          <p:cNvPr id="1780" name="Google Shape;1780;p210"/>
          <p:cNvGrpSpPr/>
          <p:nvPr/>
        </p:nvGrpSpPr>
        <p:grpSpPr>
          <a:xfrm>
            <a:off x="7948200" y="2567150"/>
            <a:ext cx="583800" cy="1020300"/>
            <a:chOff x="7948200" y="2567150"/>
            <a:chExt cx="583800" cy="1020300"/>
          </a:xfrm>
        </p:grpSpPr>
        <p:cxnSp>
          <p:nvCxnSpPr>
            <p:cNvPr id="1781" name="Google Shape;1781;p210"/>
            <p:cNvCxnSpPr/>
            <p:nvPr/>
          </p:nvCxnSpPr>
          <p:spPr>
            <a:xfrm>
              <a:off x="8104800" y="2595625"/>
              <a:ext cx="427200" cy="365400"/>
            </a:xfrm>
            <a:prstGeom prst="straightConnector1">
              <a:avLst/>
            </a:prstGeom>
            <a:noFill/>
            <a:ln cap="flat" cmpd="sng" w="25400">
              <a:solidFill>
                <a:srgbClr val="EEEEEE"/>
              </a:solidFill>
              <a:prstDash val="dot"/>
              <a:miter lim="400000"/>
              <a:headEnd len="sm" w="sm" type="none"/>
              <a:tailEnd len="sm" w="sm" type="none"/>
            </a:ln>
          </p:spPr>
        </p:cxnSp>
        <p:cxnSp>
          <p:nvCxnSpPr>
            <p:cNvPr id="1782" name="Google Shape;1782;p210"/>
            <p:cNvCxnSpPr/>
            <p:nvPr/>
          </p:nvCxnSpPr>
          <p:spPr>
            <a:xfrm flipH="1">
              <a:off x="7948200" y="2567150"/>
              <a:ext cx="104400" cy="1020300"/>
            </a:xfrm>
            <a:prstGeom prst="straightConnector1">
              <a:avLst/>
            </a:prstGeom>
            <a:noFill/>
            <a:ln cap="flat" cmpd="sng" w="25400">
              <a:solidFill>
                <a:srgbClr val="EEEEEE"/>
              </a:solidFill>
              <a:prstDash val="dot"/>
              <a:miter lim="400000"/>
              <a:headEnd len="sm" w="sm" type="none"/>
              <a:tailEnd len="sm" w="sm" type="none"/>
            </a:ln>
          </p:spPr>
        </p:cxnSp>
      </p:grpSp>
      <p:cxnSp>
        <p:nvCxnSpPr>
          <p:cNvPr id="1783" name="Google Shape;1783;p210"/>
          <p:cNvCxnSpPr/>
          <p:nvPr/>
        </p:nvCxnSpPr>
        <p:spPr>
          <a:xfrm>
            <a:off x="7981425" y="3563650"/>
            <a:ext cx="420600" cy="455700"/>
          </a:xfrm>
          <a:prstGeom prst="straightConnector1">
            <a:avLst/>
          </a:prstGeom>
          <a:noFill/>
          <a:ln cap="flat" cmpd="sng" w="25400">
            <a:solidFill>
              <a:srgbClr val="EEEEEE"/>
            </a:solidFill>
            <a:prstDash val="dot"/>
            <a:miter lim="400000"/>
            <a:headEnd len="sm" w="sm" type="none"/>
            <a:tailEnd len="sm" w="sm" type="none"/>
          </a:ln>
        </p:spPr>
      </p:cxnSp>
      <p:grpSp>
        <p:nvGrpSpPr>
          <p:cNvPr id="1784" name="Google Shape;1784;p210"/>
          <p:cNvGrpSpPr/>
          <p:nvPr/>
        </p:nvGrpSpPr>
        <p:grpSpPr>
          <a:xfrm>
            <a:off x="2304387" y="1973891"/>
            <a:ext cx="6726332" cy="2449009"/>
            <a:chOff x="2304387" y="1973891"/>
            <a:chExt cx="6726332" cy="2449009"/>
          </a:xfrm>
        </p:grpSpPr>
        <p:sp>
          <p:nvSpPr>
            <p:cNvPr id="1785" name="Google Shape;1785;p210"/>
            <p:cNvSpPr txBox="1"/>
            <p:nvPr/>
          </p:nvSpPr>
          <p:spPr>
            <a:xfrm>
              <a:off x="2560049" y="4006775"/>
              <a:ext cx="5853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products</a:t>
              </a:r>
              <a:endParaRPr sz="1000">
                <a:solidFill>
                  <a:srgbClr val="FFFFFF"/>
                </a:solidFill>
                <a:latin typeface="Nunito Sans Light"/>
                <a:ea typeface="Nunito Sans Light"/>
                <a:cs typeface="Nunito Sans Light"/>
                <a:sym typeface="Nunito Sans Light"/>
              </a:endParaRPr>
            </a:p>
          </p:txBody>
        </p:sp>
        <p:sp>
          <p:nvSpPr>
            <p:cNvPr id="1786" name="Google Shape;1786;p210"/>
            <p:cNvSpPr txBox="1"/>
            <p:nvPr/>
          </p:nvSpPr>
          <p:spPr>
            <a:xfrm>
              <a:off x="2436194" y="2447787"/>
              <a:ext cx="5580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offices</a:t>
              </a:r>
              <a:endParaRPr sz="1000">
                <a:solidFill>
                  <a:srgbClr val="FFFFFF"/>
                </a:solidFill>
                <a:latin typeface="Nunito Sans Light"/>
                <a:ea typeface="Nunito Sans Light"/>
                <a:cs typeface="Nunito Sans Light"/>
                <a:sym typeface="Nunito Sans Light"/>
              </a:endParaRPr>
            </a:p>
          </p:txBody>
        </p:sp>
        <p:sp>
          <p:nvSpPr>
            <p:cNvPr id="1787" name="Google Shape;1787;p210"/>
            <p:cNvSpPr txBox="1"/>
            <p:nvPr/>
          </p:nvSpPr>
          <p:spPr>
            <a:xfrm>
              <a:off x="2304387" y="3361754"/>
              <a:ext cx="4902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execs</a:t>
              </a:r>
              <a:endParaRPr sz="1000">
                <a:solidFill>
                  <a:srgbClr val="FFFFFF"/>
                </a:solidFill>
                <a:latin typeface="Nunito Sans Light"/>
                <a:ea typeface="Nunito Sans Light"/>
                <a:cs typeface="Nunito Sans Light"/>
                <a:sym typeface="Nunito Sans Light"/>
              </a:endParaRPr>
            </a:p>
          </p:txBody>
        </p:sp>
        <p:sp>
          <p:nvSpPr>
            <p:cNvPr id="1788" name="Google Shape;1788;p210"/>
            <p:cNvSpPr/>
            <p:nvPr/>
          </p:nvSpPr>
          <p:spPr>
            <a:xfrm>
              <a:off x="2342296" y="3033958"/>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89" name="Google Shape;1789;p210"/>
            <p:cNvSpPr/>
            <p:nvPr/>
          </p:nvSpPr>
          <p:spPr>
            <a:xfrm>
              <a:off x="2885245" y="2420853"/>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90" name="Google Shape;1790;p210"/>
            <p:cNvSpPr txBox="1"/>
            <p:nvPr/>
          </p:nvSpPr>
          <p:spPr>
            <a:xfrm>
              <a:off x="3701537" y="2373993"/>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launches</a:t>
              </a:r>
              <a:endParaRPr sz="1000">
                <a:solidFill>
                  <a:srgbClr val="FFFFFF"/>
                </a:solidFill>
                <a:latin typeface="Nunito Sans Light"/>
                <a:ea typeface="Nunito Sans Light"/>
                <a:cs typeface="Nunito Sans Light"/>
                <a:sym typeface="Nunito Sans Light"/>
              </a:endParaRPr>
            </a:p>
          </p:txBody>
        </p:sp>
        <p:sp>
          <p:nvSpPr>
            <p:cNvPr id="1791" name="Google Shape;1791;p210"/>
            <p:cNvSpPr txBox="1"/>
            <p:nvPr/>
          </p:nvSpPr>
          <p:spPr>
            <a:xfrm>
              <a:off x="3697921" y="2013300"/>
              <a:ext cx="6972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customers</a:t>
              </a:r>
              <a:endParaRPr sz="1000">
                <a:solidFill>
                  <a:srgbClr val="FFFFFF"/>
                </a:solidFill>
                <a:latin typeface="Nunito Sans Light"/>
                <a:ea typeface="Nunito Sans Light"/>
                <a:cs typeface="Nunito Sans Light"/>
                <a:sym typeface="Nunito Sans Light"/>
              </a:endParaRPr>
            </a:p>
          </p:txBody>
        </p:sp>
        <p:sp>
          <p:nvSpPr>
            <p:cNvPr id="1792" name="Google Shape;1792;p210"/>
            <p:cNvSpPr txBox="1"/>
            <p:nvPr/>
          </p:nvSpPr>
          <p:spPr>
            <a:xfrm>
              <a:off x="4120390" y="3328548"/>
              <a:ext cx="10089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competitors</a:t>
              </a:r>
              <a:endParaRPr sz="1000">
                <a:solidFill>
                  <a:srgbClr val="FFFFFF"/>
                </a:solidFill>
                <a:latin typeface="Nunito Sans Light"/>
                <a:ea typeface="Nunito Sans Light"/>
                <a:cs typeface="Nunito Sans Light"/>
                <a:sym typeface="Nunito Sans Light"/>
              </a:endParaRPr>
            </a:p>
          </p:txBody>
        </p:sp>
        <p:sp>
          <p:nvSpPr>
            <p:cNvPr id="1793" name="Google Shape;1793;p210"/>
            <p:cNvSpPr txBox="1"/>
            <p:nvPr/>
          </p:nvSpPr>
          <p:spPr>
            <a:xfrm>
              <a:off x="4000025" y="3910050"/>
              <a:ext cx="8127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influencers</a:t>
              </a:r>
              <a:endParaRPr sz="1000">
                <a:solidFill>
                  <a:srgbClr val="FFFFFF"/>
                </a:solidFill>
                <a:latin typeface="Nunito Sans Light"/>
                <a:ea typeface="Nunito Sans Light"/>
                <a:cs typeface="Nunito Sans Light"/>
                <a:sym typeface="Nunito Sans Light"/>
              </a:endParaRPr>
            </a:p>
          </p:txBody>
        </p:sp>
        <p:sp>
          <p:nvSpPr>
            <p:cNvPr id="1794" name="Google Shape;1794;p210"/>
            <p:cNvSpPr/>
            <p:nvPr/>
          </p:nvSpPr>
          <p:spPr>
            <a:xfrm>
              <a:off x="3681659" y="2607164"/>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95" name="Google Shape;1795;p210"/>
            <p:cNvSpPr/>
            <p:nvPr/>
          </p:nvSpPr>
          <p:spPr>
            <a:xfrm>
              <a:off x="3633424" y="3846772"/>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796" name="Google Shape;1796;p210"/>
            <p:cNvSpPr txBox="1"/>
            <p:nvPr/>
          </p:nvSpPr>
          <p:spPr>
            <a:xfrm>
              <a:off x="5493824" y="2380267"/>
              <a:ext cx="8916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reviews</a:t>
              </a:r>
              <a:endParaRPr sz="1000">
                <a:solidFill>
                  <a:srgbClr val="FFFFFF"/>
                </a:solidFill>
                <a:latin typeface="Nunito Sans Light"/>
                <a:ea typeface="Nunito Sans Light"/>
                <a:cs typeface="Nunito Sans Light"/>
                <a:sym typeface="Nunito Sans Light"/>
              </a:endParaRPr>
            </a:p>
          </p:txBody>
        </p:sp>
        <p:sp>
          <p:nvSpPr>
            <p:cNvPr id="1797" name="Google Shape;1797;p210"/>
            <p:cNvSpPr txBox="1"/>
            <p:nvPr/>
          </p:nvSpPr>
          <p:spPr>
            <a:xfrm>
              <a:off x="5025551" y="2824988"/>
              <a:ext cx="7413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sentiment</a:t>
              </a:r>
              <a:endParaRPr sz="1000">
                <a:solidFill>
                  <a:srgbClr val="FFFFFF"/>
                </a:solidFill>
                <a:latin typeface="Nunito Sans Light"/>
                <a:ea typeface="Nunito Sans Light"/>
                <a:cs typeface="Nunito Sans Light"/>
                <a:sym typeface="Nunito Sans Light"/>
              </a:endParaRPr>
            </a:p>
          </p:txBody>
        </p:sp>
        <p:sp>
          <p:nvSpPr>
            <p:cNvPr id="1798" name="Google Shape;1798;p210"/>
            <p:cNvSpPr txBox="1"/>
            <p:nvPr/>
          </p:nvSpPr>
          <p:spPr>
            <a:xfrm>
              <a:off x="4920802" y="3437886"/>
              <a:ext cx="10089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engagement</a:t>
              </a:r>
              <a:endParaRPr sz="1000">
                <a:solidFill>
                  <a:srgbClr val="FFFFFF"/>
                </a:solidFill>
                <a:latin typeface="Nunito Sans Light"/>
                <a:ea typeface="Nunito Sans Light"/>
                <a:cs typeface="Nunito Sans Light"/>
                <a:sym typeface="Nunito Sans Light"/>
              </a:endParaRPr>
            </a:p>
          </p:txBody>
        </p:sp>
        <p:sp>
          <p:nvSpPr>
            <p:cNvPr id="1799" name="Google Shape;1799;p210"/>
            <p:cNvSpPr txBox="1"/>
            <p:nvPr/>
          </p:nvSpPr>
          <p:spPr>
            <a:xfrm>
              <a:off x="5038401" y="4110175"/>
              <a:ext cx="6834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ad-spend</a:t>
              </a:r>
              <a:endParaRPr sz="1000">
                <a:solidFill>
                  <a:srgbClr val="FFFFFF"/>
                </a:solidFill>
                <a:latin typeface="Nunito Sans Light"/>
                <a:ea typeface="Nunito Sans Light"/>
                <a:cs typeface="Nunito Sans Light"/>
                <a:sym typeface="Nunito Sans Light"/>
              </a:endParaRPr>
            </a:p>
          </p:txBody>
        </p:sp>
        <p:sp>
          <p:nvSpPr>
            <p:cNvPr id="1800" name="Google Shape;1800;p210"/>
            <p:cNvSpPr/>
            <p:nvPr/>
          </p:nvSpPr>
          <p:spPr>
            <a:xfrm>
              <a:off x="4029612" y="3008597"/>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1" name="Google Shape;1801;p210"/>
            <p:cNvSpPr/>
            <p:nvPr/>
          </p:nvSpPr>
          <p:spPr>
            <a:xfrm>
              <a:off x="4364137" y="2003785"/>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2" name="Google Shape;1802;p210"/>
            <p:cNvSpPr/>
            <p:nvPr/>
          </p:nvSpPr>
          <p:spPr>
            <a:xfrm>
              <a:off x="5115569" y="2313674"/>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3" name="Google Shape;1803;p210"/>
            <p:cNvSpPr/>
            <p:nvPr/>
          </p:nvSpPr>
          <p:spPr>
            <a:xfrm>
              <a:off x="5687795" y="2754822"/>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4" name="Google Shape;1804;p210"/>
            <p:cNvSpPr/>
            <p:nvPr/>
          </p:nvSpPr>
          <p:spPr>
            <a:xfrm>
              <a:off x="5677645" y="4050785"/>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5" name="Google Shape;1805;p210"/>
            <p:cNvSpPr/>
            <p:nvPr/>
          </p:nvSpPr>
          <p:spPr>
            <a:xfrm>
              <a:off x="5716739" y="3379446"/>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06" name="Google Shape;1806;p210"/>
            <p:cNvSpPr txBox="1"/>
            <p:nvPr/>
          </p:nvSpPr>
          <p:spPr>
            <a:xfrm>
              <a:off x="6768675" y="1973891"/>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trends</a:t>
              </a:r>
              <a:endParaRPr sz="1000">
                <a:solidFill>
                  <a:srgbClr val="FFFFFF"/>
                </a:solidFill>
                <a:latin typeface="Nunito Sans Light"/>
                <a:ea typeface="Nunito Sans Light"/>
                <a:cs typeface="Nunito Sans Light"/>
                <a:sym typeface="Nunito Sans Light"/>
              </a:endParaRPr>
            </a:p>
          </p:txBody>
        </p:sp>
        <p:sp>
          <p:nvSpPr>
            <p:cNvPr id="1807" name="Google Shape;1807;p210"/>
            <p:cNvSpPr txBox="1"/>
            <p:nvPr/>
          </p:nvSpPr>
          <p:spPr>
            <a:xfrm>
              <a:off x="6733975" y="4040053"/>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regions</a:t>
              </a:r>
              <a:endParaRPr sz="1000">
                <a:solidFill>
                  <a:srgbClr val="FFFFFF"/>
                </a:solidFill>
                <a:latin typeface="Nunito Sans Light"/>
                <a:ea typeface="Nunito Sans Light"/>
                <a:cs typeface="Nunito Sans Light"/>
                <a:sym typeface="Nunito Sans Light"/>
              </a:endParaRPr>
            </a:p>
          </p:txBody>
        </p:sp>
        <p:sp>
          <p:nvSpPr>
            <p:cNvPr id="1808" name="Google Shape;1808;p210"/>
            <p:cNvSpPr txBox="1"/>
            <p:nvPr/>
          </p:nvSpPr>
          <p:spPr>
            <a:xfrm>
              <a:off x="6654247" y="3033946"/>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roles</a:t>
              </a:r>
              <a:endParaRPr sz="1000">
                <a:solidFill>
                  <a:srgbClr val="FFFFFF"/>
                </a:solidFill>
                <a:latin typeface="Nunito Sans Light"/>
                <a:ea typeface="Nunito Sans Light"/>
                <a:cs typeface="Nunito Sans Light"/>
                <a:sym typeface="Nunito Sans Light"/>
              </a:endParaRPr>
            </a:p>
          </p:txBody>
        </p:sp>
        <p:sp>
          <p:nvSpPr>
            <p:cNvPr id="1809" name="Google Shape;1809;p210"/>
            <p:cNvSpPr/>
            <p:nvPr/>
          </p:nvSpPr>
          <p:spPr>
            <a:xfrm>
              <a:off x="6717682" y="2229136"/>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0" name="Google Shape;1810;p210"/>
            <p:cNvSpPr/>
            <p:nvPr/>
          </p:nvSpPr>
          <p:spPr>
            <a:xfrm>
              <a:off x="6733982" y="3695474"/>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1" name="Google Shape;1811;p210"/>
            <p:cNvSpPr txBox="1"/>
            <p:nvPr/>
          </p:nvSpPr>
          <p:spPr>
            <a:xfrm>
              <a:off x="7774550" y="2159071"/>
              <a:ext cx="8451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financials</a:t>
              </a:r>
              <a:endParaRPr sz="1000">
                <a:solidFill>
                  <a:srgbClr val="FFFFFF"/>
                </a:solidFill>
                <a:latin typeface="Nunito Sans Light"/>
                <a:ea typeface="Nunito Sans Light"/>
                <a:cs typeface="Nunito Sans Light"/>
                <a:sym typeface="Nunito Sans Light"/>
              </a:endParaRPr>
            </a:p>
          </p:txBody>
        </p:sp>
        <p:sp>
          <p:nvSpPr>
            <p:cNvPr id="1812" name="Google Shape;1812;p210"/>
            <p:cNvSpPr txBox="1"/>
            <p:nvPr/>
          </p:nvSpPr>
          <p:spPr>
            <a:xfrm>
              <a:off x="8318219" y="3119605"/>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patents</a:t>
              </a:r>
              <a:endParaRPr sz="1000">
                <a:solidFill>
                  <a:srgbClr val="FFFFFF"/>
                </a:solidFill>
                <a:latin typeface="Nunito Sans Light"/>
                <a:ea typeface="Nunito Sans Light"/>
                <a:cs typeface="Nunito Sans Light"/>
                <a:sym typeface="Nunito Sans Light"/>
              </a:endParaRPr>
            </a:p>
          </p:txBody>
        </p:sp>
        <p:sp>
          <p:nvSpPr>
            <p:cNvPr id="1813" name="Google Shape;1813;p210"/>
            <p:cNvSpPr txBox="1"/>
            <p:nvPr/>
          </p:nvSpPr>
          <p:spPr>
            <a:xfrm>
              <a:off x="8153526" y="3440383"/>
              <a:ext cx="8451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outlook</a:t>
              </a:r>
              <a:endParaRPr sz="1000">
                <a:solidFill>
                  <a:srgbClr val="FFFFFF"/>
                </a:solidFill>
                <a:latin typeface="Nunito Sans Light"/>
                <a:ea typeface="Nunito Sans Light"/>
                <a:cs typeface="Nunito Sans Light"/>
                <a:sym typeface="Nunito Sans Light"/>
              </a:endParaRPr>
            </a:p>
          </p:txBody>
        </p:sp>
        <p:sp>
          <p:nvSpPr>
            <p:cNvPr id="1814" name="Google Shape;1814;p210"/>
            <p:cNvSpPr txBox="1"/>
            <p:nvPr/>
          </p:nvSpPr>
          <p:spPr>
            <a:xfrm>
              <a:off x="8240200" y="4199400"/>
              <a:ext cx="382800" cy="2235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1000" u="none" cap="none" strike="noStrike">
                  <a:solidFill>
                    <a:srgbClr val="FFFFFF"/>
                  </a:solidFill>
                  <a:latin typeface="Nunito Sans Light"/>
                  <a:ea typeface="Nunito Sans Light"/>
                  <a:cs typeface="Nunito Sans Light"/>
                  <a:sym typeface="Nunito Sans Light"/>
                </a:rPr>
                <a:t>risks</a:t>
              </a:r>
              <a:endParaRPr sz="1000">
                <a:solidFill>
                  <a:srgbClr val="FFFFFF"/>
                </a:solidFill>
                <a:latin typeface="Nunito Sans Light"/>
                <a:ea typeface="Nunito Sans Light"/>
                <a:cs typeface="Nunito Sans Light"/>
                <a:sym typeface="Nunito Sans Light"/>
              </a:endParaRPr>
            </a:p>
          </p:txBody>
        </p:sp>
        <p:sp>
          <p:nvSpPr>
            <p:cNvPr id="1815" name="Google Shape;1815;p210"/>
            <p:cNvSpPr/>
            <p:nvPr/>
          </p:nvSpPr>
          <p:spPr>
            <a:xfrm>
              <a:off x="8360457" y="2771174"/>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6" name="Google Shape;1816;p210"/>
            <p:cNvSpPr/>
            <p:nvPr/>
          </p:nvSpPr>
          <p:spPr>
            <a:xfrm>
              <a:off x="7887757" y="2403986"/>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7" name="Google Shape;1817;p210"/>
            <p:cNvSpPr/>
            <p:nvPr/>
          </p:nvSpPr>
          <p:spPr>
            <a:xfrm>
              <a:off x="7789907" y="3379461"/>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8" name="Google Shape;1818;p210"/>
            <p:cNvSpPr/>
            <p:nvPr/>
          </p:nvSpPr>
          <p:spPr>
            <a:xfrm>
              <a:off x="8233057" y="3843786"/>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19" name="Google Shape;1819;p210"/>
            <p:cNvSpPr/>
            <p:nvPr/>
          </p:nvSpPr>
          <p:spPr>
            <a:xfrm>
              <a:off x="7059282" y="2968649"/>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1820" name="Google Shape;1820;p210"/>
            <p:cNvSpPr/>
            <p:nvPr/>
          </p:nvSpPr>
          <p:spPr>
            <a:xfrm>
              <a:off x="2680053" y="3644197"/>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9"/>
                                        </p:tgtEl>
                                        <p:attrNameLst>
                                          <p:attrName>style.visibility</p:attrName>
                                        </p:attrNameLst>
                                      </p:cBhvr>
                                      <p:to>
                                        <p:strVal val="visible"/>
                                      </p:to>
                                    </p:set>
                                    <p:animEffect filter="fade" transition="in">
                                      <p:cBhvr>
                                        <p:cTn dur="1000"/>
                                        <p:tgtEl>
                                          <p:spTgt spid="1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4"/>
                                        </p:tgtEl>
                                        <p:attrNameLst>
                                          <p:attrName>style.visibility</p:attrName>
                                        </p:attrNameLst>
                                      </p:cBhvr>
                                      <p:to>
                                        <p:strVal val="visible"/>
                                      </p:to>
                                    </p:set>
                                    <p:animEffect filter="fade" transition="in">
                                      <p:cBhvr>
                                        <p:cTn dur="1000"/>
                                        <p:tgtEl>
                                          <p:spTgt spid="1784"/>
                                        </p:tgtEl>
                                      </p:cBhvr>
                                    </p:animEffect>
                                  </p:childTnLst>
                                </p:cTn>
                              </p:par>
                              <p:par>
                                <p:cTn fill="hold" nodeType="with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1000"/>
                                        <p:tgtEl>
                                          <p:spTgt spid="1750"/>
                                        </p:tgtEl>
                                      </p:cBhvr>
                                    </p:animEffect>
                                  </p:childTnLst>
                                </p:cTn>
                              </p:par>
                              <p:par>
                                <p:cTn fill="hold" nodeType="with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1000"/>
                                        <p:tgtEl>
                                          <p:spTgt spid="1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1000"/>
                                        <p:tgtEl>
                                          <p:spTgt spid="1763"/>
                                        </p:tgtEl>
                                      </p:cBhvr>
                                    </p:animEffect>
                                  </p:childTnLst>
                                </p:cTn>
                              </p:par>
                              <p:par>
                                <p:cTn fill="hold" nodeType="withEffect" presetClass="entr" presetID="10" presetSubtype="0">
                                  <p:stCondLst>
                                    <p:cond delay="0"/>
                                  </p:stCondLst>
                                  <p:childTnLst>
                                    <p:set>
                                      <p:cBhvr>
                                        <p:cTn dur="1" fill="hold">
                                          <p:stCondLst>
                                            <p:cond delay="0"/>
                                          </p:stCondLst>
                                        </p:cTn>
                                        <p:tgtEl>
                                          <p:spTgt spid="1748"/>
                                        </p:tgtEl>
                                        <p:attrNameLst>
                                          <p:attrName>style.visibility</p:attrName>
                                        </p:attrNameLst>
                                      </p:cBhvr>
                                      <p:to>
                                        <p:strVal val="visible"/>
                                      </p:to>
                                    </p:set>
                                    <p:animEffect filter="fade" transition="in">
                                      <p:cBhvr>
                                        <p:cTn dur="1000"/>
                                        <p:tgtEl>
                                          <p:spTgt spid="1748"/>
                                        </p:tgtEl>
                                      </p:cBhvr>
                                    </p:animEffect>
                                  </p:childTnLst>
                                </p:cTn>
                              </p:par>
                              <p:par>
                                <p:cTn fill="hold" nodeType="with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1000"/>
                                        <p:tgtEl>
                                          <p:spTgt spid="17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64"/>
                                        </p:tgtEl>
                                        <p:attrNameLst>
                                          <p:attrName>style.visibility</p:attrName>
                                        </p:attrNameLst>
                                      </p:cBhvr>
                                      <p:to>
                                        <p:strVal val="visible"/>
                                      </p:to>
                                    </p:set>
                                    <p:animEffect filter="fade" transition="in">
                                      <p:cBhvr>
                                        <p:cTn dur="1000"/>
                                        <p:tgtEl>
                                          <p:spTgt spid="176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65"/>
                                        </p:tgtEl>
                                        <p:attrNameLst>
                                          <p:attrName>style.visibility</p:attrName>
                                        </p:attrNameLst>
                                      </p:cBhvr>
                                      <p:to>
                                        <p:strVal val="visible"/>
                                      </p:to>
                                    </p:set>
                                    <p:animEffect filter="fade" transition="in">
                                      <p:cBhvr>
                                        <p:cTn dur="1000"/>
                                        <p:tgtEl>
                                          <p:spTgt spid="176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66"/>
                                        </p:tgtEl>
                                        <p:attrNameLst>
                                          <p:attrName>style.visibility</p:attrName>
                                        </p:attrNameLst>
                                      </p:cBhvr>
                                      <p:to>
                                        <p:strVal val="visible"/>
                                      </p:to>
                                    </p:set>
                                    <p:animEffect filter="fade" transition="in">
                                      <p:cBhvr>
                                        <p:cTn dur="1000"/>
                                        <p:tgtEl>
                                          <p:spTgt spid="176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67"/>
                                        </p:tgtEl>
                                        <p:attrNameLst>
                                          <p:attrName>style.visibility</p:attrName>
                                        </p:attrNameLst>
                                      </p:cBhvr>
                                      <p:to>
                                        <p:strVal val="visible"/>
                                      </p:to>
                                    </p:set>
                                    <p:animEffect filter="fade" transition="in">
                                      <p:cBhvr>
                                        <p:cTn dur="1000"/>
                                        <p:tgtEl>
                                          <p:spTgt spid="176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1000"/>
                                        <p:tgtEl>
                                          <p:spTgt spid="1769"/>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768"/>
                                        </p:tgtEl>
                                        <p:attrNameLst>
                                          <p:attrName>style.visibility</p:attrName>
                                        </p:attrNameLst>
                                      </p:cBhvr>
                                      <p:to>
                                        <p:strVal val="visible"/>
                                      </p:to>
                                    </p:set>
                                    <p:animEffect filter="fade" transition="in">
                                      <p:cBhvr>
                                        <p:cTn dur="1000"/>
                                        <p:tgtEl>
                                          <p:spTgt spid="176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772"/>
                                        </p:tgtEl>
                                        <p:attrNameLst>
                                          <p:attrName>style.visibility</p:attrName>
                                        </p:attrNameLst>
                                      </p:cBhvr>
                                      <p:to>
                                        <p:strVal val="visible"/>
                                      </p:to>
                                    </p:set>
                                    <p:animEffect filter="fade" transition="in">
                                      <p:cBhvr>
                                        <p:cTn dur="1000"/>
                                        <p:tgtEl>
                                          <p:spTgt spid="1772"/>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773"/>
                                        </p:tgtEl>
                                        <p:attrNameLst>
                                          <p:attrName>style.visibility</p:attrName>
                                        </p:attrNameLst>
                                      </p:cBhvr>
                                      <p:to>
                                        <p:strVal val="visible"/>
                                      </p:to>
                                    </p:set>
                                    <p:animEffect filter="fade" transition="in">
                                      <p:cBhvr>
                                        <p:cTn dur="1000"/>
                                        <p:tgtEl>
                                          <p:spTgt spid="1773"/>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777"/>
                                        </p:tgtEl>
                                        <p:attrNameLst>
                                          <p:attrName>style.visibility</p:attrName>
                                        </p:attrNameLst>
                                      </p:cBhvr>
                                      <p:to>
                                        <p:strVal val="visible"/>
                                      </p:to>
                                    </p:set>
                                    <p:animEffect filter="fade" transition="in">
                                      <p:cBhvr>
                                        <p:cTn dur="1000"/>
                                        <p:tgtEl>
                                          <p:spTgt spid="1777"/>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774"/>
                                        </p:tgtEl>
                                        <p:attrNameLst>
                                          <p:attrName>style.visibility</p:attrName>
                                        </p:attrNameLst>
                                      </p:cBhvr>
                                      <p:to>
                                        <p:strVal val="visible"/>
                                      </p:to>
                                    </p:set>
                                    <p:animEffect filter="fade" transition="in">
                                      <p:cBhvr>
                                        <p:cTn dur="1000"/>
                                        <p:tgtEl>
                                          <p:spTgt spid="1774"/>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778"/>
                                        </p:tgtEl>
                                        <p:attrNameLst>
                                          <p:attrName>style.visibility</p:attrName>
                                        </p:attrNameLst>
                                      </p:cBhvr>
                                      <p:to>
                                        <p:strVal val="visible"/>
                                      </p:to>
                                    </p:set>
                                    <p:animEffect filter="fade" transition="in">
                                      <p:cBhvr>
                                        <p:cTn dur="1000"/>
                                        <p:tgtEl>
                                          <p:spTgt spid="1778"/>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1000"/>
                                        <p:tgtEl>
                                          <p:spTgt spid="1779"/>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1780"/>
                                        </p:tgtEl>
                                        <p:attrNameLst>
                                          <p:attrName>style.visibility</p:attrName>
                                        </p:attrNameLst>
                                      </p:cBhvr>
                                      <p:to>
                                        <p:strVal val="visible"/>
                                      </p:to>
                                    </p:set>
                                    <p:animEffect filter="fade" transition="in">
                                      <p:cBhvr>
                                        <p:cTn dur="1000"/>
                                        <p:tgtEl>
                                          <p:spTgt spid="1780"/>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1000"/>
                                        <p:tgtEl>
                                          <p:spTgt spid="1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4" name="Shape 1824"/>
        <p:cNvGrpSpPr/>
        <p:nvPr/>
      </p:nvGrpSpPr>
      <p:grpSpPr>
        <a:xfrm>
          <a:off x="0" y="0"/>
          <a:ext cx="0" cy="0"/>
          <a:chOff x="0" y="0"/>
          <a:chExt cx="0" cy="0"/>
        </a:xfrm>
      </p:grpSpPr>
      <p:sp>
        <p:nvSpPr>
          <p:cNvPr id="1825" name="Google Shape;1825;p211"/>
          <p:cNvSpPr txBox="1"/>
          <p:nvPr/>
        </p:nvSpPr>
        <p:spPr>
          <a:xfrm>
            <a:off x="234449" y="45549"/>
            <a:ext cx="8909700" cy="5637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lang="en" sz="2200">
                <a:solidFill>
                  <a:srgbClr val="4C4D4F"/>
                </a:solidFill>
                <a:latin typeface="Nunito Sans"/>
                <a:ea typeface="Nunito Sans"/>
                <a:cs typeface="Nunito Sans"/>
                <a:sym typeface="Nunito Sans"/>
              </a:rPr>
              <a:t>Importance of organizing as a </a:t>
            </a:r>
            <a:r>
              <a:rPr b="1" i="0" lang="en" sz="2200" u="none" cap="none" strike="noStrike">
                <a:solidFill>
                  <a:srgbClr val="4C4D4F"/>
                </a:solidFill>
                <a:latin typeface="Nunito Sans"/>
                <a:ea typeface="Nunito Sans"/>
                <a:cs typeface="Nunito Sans"/>
                <a:sym typeface="Nunito Sans"/>
              </a:rPr>
              <a:t>Knowledge Graph </a:t>
            </a:r>
            <a:endParaRPr/>
          </a:p>
        </p:txBody>
      </p:sp>
      <p:pic>
        <p:nvPicPr>
          <p:cNvPr id="1826" name="Google Shape;1826;p211"/>
          <p:cNvPicPr preferRelativeResize="0"/>
          <p:nvPr/>
        </p:nvPicPr>
        <p:blipFill rotWithShape="1">
          <a:blip r:embed="rId3">
            <a:alphaModFix/>
          </a:blip>
          <a:srcRect b="5618" l="0" r="0" t="11269"/>
          <a:stretch/>
        </p:blipFill>
        <p:spPr>
          <a:xfrm>
            <a:off x="53486" y="683746"/>
            <a:ext cx="7127474" cy="4442800"/>
          </a:xfrm>
          <a:prstGeom prst="rect">
            <a:avLst/>
          </a:prstGeom>
          <a:noFill/>
          <a:ln>
            <a:noFill/>
          </a:ln>
        </p:spPr>
      </p:pic>
      <p:sp>
        <p:nvSpPr>
          <p:cNvPr id="1827" name="Google Shape;1827;p211"/>
          <p:cNvSpPr txBox="1"/>
          <p:nvPr/>
        </p:nvSpPr>
        <p:spPr>
          <a:xfrm>
            <a:off x="7180025" y="1760700"/>
            <a:ext cx="1927200" cy="1672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373939"/>
                </a:solidFill>
                <a:latin typeface="Nunito Sans"/>
                <a:ea typeface="Nunito Sans"/>
                <a:cs typeface="Nunito Sans"/>
                <a:sym typeface="Nunito Sans"/>
              </a:rPr>
              <a:t>Fairhair.ai</a:t>
            </a:r>
            <a:endParaRPr b="1">
              <a:solidFill>
                <a:srgbClr val="373939"/>
              </a:solidFill>
              <a:latin typeface="Nunito Sans"/>
              <a:ea typeface="Nunito Sans"/>
              <a:cs typeface="Nunito Sans"/>
              <a:sym typeface="Nunito Sans"/>
            </a:endParaRPr>
          </a:p>
          <a:p>
            <a:pPr indent="-231775" lvl="0" marL="257175" rtl="0" algn="l">
              <a:lnSpc>
                <a:spcPct val="150000"/>
              </a:lnSpc>
              <a:spcBef>
                <a:spcPts val="0"/>
              </a:spcBef>
              <a:spcAft>
                <a:spcPts val="0"/>
              </a:spcAft>
              <a:buClr>
                <a:srgbClr val="373939"/>
              </a:buClr>
              <a:buSzPts val="1400"/>
              <a:buFont typeface="Nunito Sans"/>
              <a:buChar char="●"/>
            </a:pPr>
            <a:r>
              <a:rPr b="1" lang="en">
                <a:solidFill>
                  <a:srgbClr val="373939"/>
                </a:solidFill>
                <a:latin typeface="Nunito Sans"/>
                <a:ea typeface="Nunito Sans"/>
                <a:cs typeface="Nunito Sans"/>
                <a:sym typeface="Nunito Sans"/>
              </a:rPr>
              <a:t>Whole</a:t>
            </a:r>
            <a:r>
              <a:rPr lang="en">
                <a:solidFill>
                  <a:srgbClr val="373939"/>
                </a:solidFill>
                <a:latin typeface="Nunito Sans"/>
                <a:ea typeface="Nunito Sans"/>
                <a:cs typeface="Nunito Sans"/>
                <a:sym typeface="Nunito Sans"/>
              </a:rPr>
              <a:t> AI lifecycle</a:t>
            </a:r>
            <a:endParaRPr>
              <a:solidFill>
                <a:srgbClr val="373939"/>
              </a:solidFill>
              <a:latin typeface="Nunito Sans"/>
              <a:ea typeface="Nunito Sans"/>
              <a:cs typeface="Nunito Sans"/>
              <a:sym typeface="Nunito Sans"/>
            </a:endParaRPr>
          </a:p>
          <a:p>
            <a:pPr indent="-231775" lvl="0" marL="257175" rtl="0" algn="l">
              <a:lnSpc>
                <a:spcPct val="150000"/>
              </a:lnSpc>
              <a:spcBef>
                <a:spcPts val="0"/>
              </a:spcBef>
              <a:spcAft>
                <a:spcPts val="0"/>
              </a:spcAft>
              <a:buClr>
                <a:srgbClr val="373939"/>
              </a:buClr>
              <a:buSzPts val="1400"/>
              <a:buFont typeface="Nunito Sans"/>
              <a:buChar char="●"/>
            </a:pPr>
            <a:r>
              <a:rPr lang="en">
                <a:solidFill>
                  <a:srgbClr val="373939"/>
                </a:solidFill>
                <a:latin typeface="Nunito Sans"/>
                <a:ea typeface="Nunito Sans"/>
                <a:cs typeface="Nunito Sans"/>
                <a:sym typeface="Nunito Sans"/>
              </a:rPr>
              <a:t>Centered on </a:t>
            </a:r>
            <a:r>
              <a:rPr b="1" lang="en">
                <a:solidFill>
                  <a:srgbClr val="373939"/>
                </a:solidFill>
                <a:latin typeface="Nunito Sans"/>
                <a:ea typeface="Nunito Sans"/>
                <a:cs typeface="Nunito Sans"/>
                <a:sym typeface="Nunito Sans"/>
              </a:rPr>
              <a:t>KG</a:t>
            </a:r>
            <a:endParaRPr b="1">
              <a:solidFill>
                <a:srgbClr val="373939"/>
              </a:solidFill>
              <a:latin typeface="Nunito Sans"/>
              <a:ea typeface="Nunito Sans"/>
              <a:cs typeface="Nunito Sans"/>
              <a:sym typeface="Nunito Sans"/>
            </a:endParaRPr>
          </a:p>
          <a:p>
            <a:pPr indent="-231775" lvl="0" marL="257175" rtl="0" algn="l">
              <a:lnSpc>
                <a:spcPct val="150000"/>
              </a:lnSpc>
              <a:spcBef>
                <a:spcPts val="0"/>
              </a:spcBef>
              <a:spcAft>
                <a:spcPts val="0"/>
              </a:spcAft>
              <a:buClr>
                <a:srgbClr val="373939"/>
              </a:buClr>
              <a:buSzPts val="1400"/>
              <a:buFont typeface="Nunito Sans"/>
              <a:buChar char="●"/>
            </a:pPr>
            <a:r>
              <a:rPr b="1" lang="en">
                <a:solidFill>
                  <a:srgbClr val="373939"/>
                </a:solidFill>
                <a:latin typeface="Nunito Sans"/>
                <a:ea typeface="Nunito Sans"/>
                <a:cs typeface="Nunito Sans"/>
                <a:sym typeface="Nunito Sans"/>
              </a:rPr>
              <a:t>Company</a:t>
            </a:r>
            <a:r>
              <a:rPr lang="en">
                <a:solidFill>
                  <a:srgbClr val="373939"/>
                </a:solidFill>
                <a:latin typeface="Nunito Sans"/>
                <a:ea typeface="Nunito Sans"/>
                <a:cs typeface="Nunito Sans"/>
                <a:sym typeface="Nunito Sans"/>
              </a:rPr>
              <a:t> focus</a:t>
            </a:r>
            <a:endParaRPr b="1">
              <a:solidFill>
                <a:srgbClr val="373939"/>
              </a:solidFill>
              <a:latin typeface="Nunito Sans"/>
              <a:ea typeface="Nunito Sans"/>
              <a:cs typeface="Nunito Sans"/>
              <a:sym typeface="Nuni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1" name="Shape 1831"/>
        <p:cNvGrpSpPr/>
        <p:nvPr/>
      </p:nvGrpSpPr>
      <p:grpSpPr>
        <a:xfrm>
          <a:off x="0" y="0"/>
          <a:ext cx="0" cy="0"/>
          <a:chOff x="0" y="0"/>
          <a:chExt cx="0" cy="0"/>
        </a:xfrm>
      </p:grpSpPr>
      <p:sp>
        <p:nvSpPr>
          <p:cNvPr id="1832" name="Google Shape;1832;p212"/>
          <p:cNvSpPr/>
          <p:nvPr/>
        </p:nvSpPr>
        <p:spPr>
          <a:xfrm>
            <a:off x="1895950" y="2052626"/>
            <a:ext cx="4630500" cy="22584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3" name="Google Shape;1833;p212"/>
          <p:cNvSpPr txBox="1"/>
          <p:nvPr/>
        </p:nvSpPr>
        <p:spPr>
          <a:xfrm>
            <a:off x="234449" y="45549"/>
            <a:ext cx="8909700" cy="5637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b="1" i="0" lang="en" sz="2200" u="none" cap="none" strike="noStrike">
                <a:solidFill>
                  <a:srgbClr val="4C4D4F"/>
                </a:solidFill>
                <a:latin typeface="Nunito Sans"/>
                <a:ea typeface="Nunito Sans"/>
                <a:cs typeface="Nunito Sans"/>
                <a:sym typeface="Nunito Sans"/>
              </a:rPr>
              <a:t>Knowledge Graph </a:t>
            </a:r>
            <a:r>
              <a:rPr lang="en" sz="2200">
                <a:solidFill>
                  <a:srgbClr val="4C4D4F"/>
                </a:solidFill>
                <a:latin typeface="Nunito Sans"/>
                <a:ea typeface="Nunito Sans"/>
                <a:cs typeface="Nunito Sans"/>
                <a:sym typeface="Nunito Sans"/>
              </a:rPr>
              <a:t>– The Heart of Meltwater’s World</a:t>
            </a:r>
            <a:endParaRPr/>
          </a:p>
        </p:txBody>
      </p:sp>
      <p:cxnSp>
        <p:nvCxnSpPr>
          <p:cNvPr id="1834" name="Google Shape;1834;p212"/>
          <p:cNvCxnSpPr/>
          <p:nvPr/>
        </p:nvCxnSpPr>
        <p:spPr>
          <a:xfrm flipH="1" rot="10800000">
            <a:off x="2137928" y="2945991"/>
            <a:ext cx="375600" cy="424500"/>
          </a:xfrm>
          <a:prstGeom prst="straightConnector1">
            <a:avLst/>
          </a:prstGeom>
          <a:noFill/>
          <a:ln cap="flat" cmpd="sng" w="25400">
            <a:solidFill>
              <a:srgbClr val="FFFFFF"/>
            </a:solidFill>
            <a:prstDash val="dot"/>
            <a:miter lim="400000"/>
            <a:headEnd len="sm" w="sm" type="none"/>
            <a:tailEnd len="sm" w="sm" type="none"/>
          </a:ln>
        </p:spPr>
      </p:cxnSp>
      <p:cxnSp>
        <p:nvCxnSpPr>
          <p:cNvPr id="1835" name="Google Shape;1835;p212"/>
          <p:cNvCxnSpPr/>
          <p:nvPr/>
        </p:nvCxnSpPr>
        <p:spPr>
          <a:xfrm flipH="1" rot="10800000">
            <a:off x="2369420" y="2949078"/>
            <a:ext cx="144300" cy="825900"/>
          </a:xfrm>
          <a:prstGeom prst="straightConnector1">
            <a:avLst/>
          </a:prstGeom>
          <a:noFill/>
          <a:ln cap="flat" cmpd="sng" w="25400">
            <a:solidFill>
              <a:srgbClr val="FFFFFF"/>
            </a:solidFill>
            <a:prstDash val="dot"/>
            <a:miter lim="400000"/>
            <a:headEnd len="sm" w="sm" type="none"/>
            <a:tailEnd len="sm" w="sm" type="none"/>
          </a:ln>
        </p:spPr>
      </p:cxnSp>
      <p:cxnSp>
        <p:nvCxnSpPr>
          <p:cNvPr id="1836" name="Google Shape;1836;p212"/>
          <p:cNvCxnSpPr/>
          <p:nvPr/>
        </p:nvCxnSpPr>
        <p:spPr>
          <a:xfrm flipH="1" rot="10800000">
            <a:off x="2369420" y="3072955"/>
            <a:ext cx="683100" cy="718200"/>
          </a:xfrm>
          <a:prstGeom prst="straightConnector1">
            <a:avLst/>
          </a:prstGeom>
          <a:noFill/>
          <a:ln cap="flat" cmpd="sng" w="25400">
            <a:solidFill>
              <a:srgbClr val="FFFFFF"/>
            </a:solidFill>
            <a:prstDash val="dot"/>
            <a:miter lim="400000"/>
            <a:headEnd len="sm" w="sm" type="none"/>
            <a:tailEnd len="sm" w="sm" type="none"/>
          </a:ln>
        </p:spPr>
      </p:cxnSp>
      <p:cxnSp>
        <p:nvCxnSpPr>
          <p:cNvPr id="1837" name="Google Shape;1837;p212"/>
          <p:cNvCxnSpPr/>
          <p:nvPr/>
        </p:nvCxnSpPr>
        <p:spPr>
          <a:xfrm flipH="1" rot="10800000">
            <a:off x="3026446" y="3066606"/>
            <a:ext cx="32700" cy="859200"/>
          </a:xfrm>
          <a:prstGeom prst="straightConnector1">
            <a:avLst/>
          </a:prstGeom>
          <a:noFill/>
          <a:ln cap="flat" cmpd="sng" w="25400">
            <a:solidFill>
              <a:srgbClr val="FFFFFF"/>
            </a:solidFill>
            <a:prstDash val="dot"/>
            <a:miter lim="400000"/>
            <a:headEnd len="sm" w="sm" type="none"/>
            <a:tailEnd len="sm" w="sm" type="none"/>
          </a:ln>
        </p:spPr>
      </p:cxnSp>
      <p:cxnSp>
        <p:nvCxnSpPr>
          <p:cNvPr id="1838" name="Google Shape;1838;p212"/>
          <p:cNvCxnSpPr/>
          <p:nvPr/>
        </p:nvCxnSpPr>
        <p:spPr>
          <a:xfrm flipH="1" rot="10800000">
            <a:off x="3029079" y="3373970"/>
            <a:ext cx="265200" cy="543300"/>
          </a:xfrm>
          <a:prstGeom prst="straightConnector1">
            <a:avLst/>
          </a:prstGeom>
          <a:noFill/>
          <a:ln cap="flat" cmpd="sng" w="25400">
            <a:solidFill>
              <a:srgbClr val="FFFFFF"/>
            </a:solidFill>
            <a:prstDash val="dot"/>
            <a:miter lim="400000"/>
            <a:headEnd len="sm" w="sm" type="none"/>
            <a:tailEnd len="sm" w="sm" type="none"/>
          </a:ln>
        </p:spPr>
      </p:cxnSp>
      <p:cxnSp>
        <p:nvCxnSpPr>
          <p:cNvPr id="1839" name="Google Shape;1839;p212"/>
          <p:cNvCxnSpPr/>
          <p:nvPr/>
        </p:nvCxnSpPr>
        <p:spPr>
          <a:xfrm>
            <a:off x="3539304" y="2645313"/>
            <a:ext cx="508500" cy="221100"/>
          </a:xfrm>
          <a:prstGeom prst="straightConnector1">
            <a:avLst/>
          </a:prstGeom>
          <a:noFill/>
          <a:ln cap="flat" cmpd="sng" w="25400">
            <a:solidFill>
              <a:srgbClr val="FFFFFF"/>
            </a:solidFill>
            <a:prstDash val="dot"/>
            <a:miter lim="400000"/>
            <a:headEnd len="sm" w="sm" type="none"/>
            <a:tailEnd len="sm" w="sm" type="none"/>
          </a:ln>
        </p:spPr>
      </p:cxnSp>
      <p:grpSp>
        <p:nvGrpSpPr>
          <p:cNvPr id="1840" name="Google Shape;1840;p212"/>
          <p:cNvGrpSpPr/>
          <p:nvPr/>
        </p:nvGrpSpPr>
        <p:grpSpPr>
          <a:xfrm>
            <a:off x="3313630" y="2665053"/>
            <a:ext cx="1086364" cy="915847"/>
            <a:chOff x="4222825" y="2187750"/>
            <a:chExt cx="1578100" cy="1330400"/>
          </a:xfrm>
        </p:grpSpPr>
        <p:cxnSp>
          <p:nvCxnSpPr>
            <p:cNvPr id="1841" name="Google Shape;1841;p212"/>
            <p:cNvCxnSpPr/>
            <p:nvPr/>
          </p:nvCxnSpPr>
          <p:spPr>
            <a:xfrm flipH="1" rot="10800000">
              <a:off x="4222825" y="2187750"/>
              <a:ext cx="290100" cy="987600"/>
            </a:xfrm>
            <a:prstGeom prst="straightConnector1">
              <a:avLst/>
            </a:prstGeom>
            <a:noFill/>
            <a:ln cap="flat" cmpd="sng" w="25400">
              <a:solidFill>
                <a:srgbClr val="FFFFFF"/>
              </a:solidFill>
              <a:prstDash val="dot"/>
              <a:miter lim="400000"/>
              <a:headEnd len="sm" w="sm" type="none"/>
              <a:tailEnd len="sm" w="sm" type="none"/>
            </a:ln>
          </p:spPr>
        </p:cxnSp>
        <p:cxnSp>
          <p:nvCxnSpPr>
            <p:cNvPr id="1842" name="Google Shape;1842;p212"/>
            <p:cNvCxnSpPr/>
            <p:nvPr/>
          </p:nvCxnSpPr>
          <p:spPr>
            <a:xfrm>
              <a:off x="4232225" y="3180050"/>
              <a:ext cx="1568700" cy="338100"/>
            </a:xfrm>
            <a:prstGeom prst="straightConnector1">
              <a:avLst/>
            </a:prstGeom>
            <a:noFill/>
            <a:ln cap="flat" cmpd="sng" w="25400">
              <a:solidFill>
                <a:srgbClr val="FFFFFF"/>
              </a:solidFill>
              <a:prstDash val="dot"/>
              <a:miter lim="400000"/>
              <a:headEnd len="sm" w="sm" type="none"/>
              <a:tailEnd len="sm" w="sm" type="none"/>
            </a:ln>
          </p:spPr>
        </p:cxnSp>
      </p:grpSp>
      <p:cxnSp>
        <p:nvCxnSpPr>
          <p:cNvPr id="1843" name="Google Shape;1843;p212"/>
          <p:cNvCxnSpPr/>
          <p:nvPr/>
        </p:nvCxnSpPr>
        <p:spPr>
          <a:xfrm>
            <a:off x="4080008" y="2885737"/>
            <a:ext cx="375000" cy="294300"/>
          </a:xfrm>
          <a:prstGeom prst="straightConnector1">
            <a:avLst/>
          </a:prstGeom>
          <a:noFill/>
          <a:ln cap="flat" cmpd="sng" w="25400">
            <a:solidFill>
              <a:srgbClr val="FFFFFF"/>
            </a:solidFill>
            <a:prstDash val="dot"/>
            <a:miter lim="400000"/>
            <a:headEnd len="sm" w="sm" type="none"/>
            <a:tailEnd len="sm" w="sm" type="none"/>
          </a:ln>
        </p:spPr>
      </p:cxnSp>
      <p:cxnSp>
        <p:nvCxnSpPr>
          <p:cNvPr id="1844" name="Google Shape;1844;p212"/>
          <p:cNvCxnSpPr/>
          <p:nvPr/>
        </p:nvCxnSpPr>
        <p:spPr>
          <a:xfrm>
            <a:off x="4440885" y="3249625"/>
            <a:ext cx="12000" cy="323700"/>
          </a:xfrm>
          <a:prstGeom prst="straightConnector1">
            <a:avLst/>
          </a:prstGeom>
          <a:noFill/>
          <a:ln cap="flat" cmpd="sng" w="25400">
            <a:solidFill>
              <a:srgbClr val="FFFFFF"/>
            </a:solidFill>
            <a:prstDash val="dot"/>
            <a:miter lim="400000"/>
            <a:headEnd len="sm" w="sm" type="none"/>
            <a:tailEnd len="sm" w="sm" type="none"/>
          </a:ln>
        </p:spPr>
      </p:cxnSp>
      <p:grpSp>
        <p:nvGrpSpPr>
          <p:cNvPr id="1845" name="Google Shape;1845;p212"/>
          <p:cNvGrpSpPr/>
          <p:nvPr/>
        </p:nvGrpSpPr>
        <p:grpSpPr>
          <a:xfrm>
            <a:off x="4473037" y="2863928"/>
            <a:ext cx="660337" cy="1182166"/>
            <a:chOff x="5867000" y="2477000"/>
            <a:chExt cx="999300" cy="1727050"/>
          </a:xfrm>
        </p:grpSpPr>
        <p:cxnSp>
          <p:nvCxnSpPr>
            <p:cNvPr id="1846" name="Google Shape;1846;p212"/>
            <p:cNvCxnSpPr/>
            <p:nvPr/>
          </p:nvCxnSpPr>
          <p:spPr>
            <a:xfrm flipH="1">
              <a:off x="5867000" y="2477000"/>
              <a:ext cx="999300" cy="1722300"/>
            </a:xfrm>
            <a:prstGeom prst="straightConnector1">
              <a:avLst/>
            </a:prstGeom>
            <a:noFill/>
            <a:ln cap="flat" cmpd="sng" w="25400">
              <a:solidFill>
                <a:srgbClr val="FFFFFF"/>
              </a:solidFill>
              <a:prstDash val="dot"/>
              <a:miter lim="400000"/>
              <a:headEnd len="sm" w="sm" type="none"/>
              <a:tailEnd len="sm" w="sm" type="none"/>
            </a:ln>
          </p:spPr>
        </p:cxnSp>
        <p:cxnSp>
          <p:nvCxnSpPr>
            <p:cNvPr id="1847" name="Google Shape;1847;p212"/>
            <p:cNvCxnSpPr/>
            <p:nvPr/>
          </p:nvCxnSpPr>
          <p:spPr>
            <a:xfrm flipH="1">
              <a:off x="5923200" y="3910050"/>
              <a:ext cx="920400" cy="294000"/>
            </a:xfrm>
            <a:prstGeom prst="straightConnector1">
              <a:avLst/>
            </a:prstGeom>
            <a:noFill/>
            <a:ln cap="flat" cmpd="sng" w="25400">
              <a:solidFill>
                <a:srgbClr val="FFFFFF"/>
              </a:solidFill>
              <a:prstDash val="dot"/>
              <a:miter lim="400000"/>
              <a:headEnd len="sm" w="sm" type="none"/>
              <a:tailEnd len="sm" w="sm" type="none"/>
            </a:ln>
          </p:spPr>
        </p:cxnSp>
      </p:grpSp>
      <p:cxnSp>
        <p:nvCxnSpPr>
          <p:cNvPr id="1848" name="Google Shape;1848;p212"/>
          <p:cNvCxnSpPr/>
          <p:nvPr/>
        </p:nvCxnSpPr>
        <p:spPr>
          <a:xfrm flipH="1">
            <a:off x="4445403" y="3618986"/>
            <a:ext cx="13500" cy="430800"/>
          </a:xfrm>
          <a:prstGeom prst="straightConnector1">
            <a:avLst/>
          </a:prstGeom>
          <a:noFill/>
          <a:ln cap="flat" cmpd="sng" w="25400">
            <a:solidFill>
              <a:srgbClr val="FFFFFF"/>
            </a:solidFill>
            <a:prstDash val="dot"/>
            <a:miter lim="400000"/>
            <a:headEnd len="sm" w="sm" type="none"/>
            <a:tailEnd len="sm" w="sm" type="none"/>
          </a:ln>
        </p:spPr>
      </p:cxnSp>
      <p:cxnSp>
        <p:nvCxnSpPr>
          <p:cNvPr id="1849" name="Google Shape;1849;p212"/>
          <p:cNvCxnSpPr/>
          <p:nvPr/>
        </p:nvCxnSpPr>
        <p:spPr>
          <a:xfrm flipH="1">
            <a:off x="5185692" y="3334556"/>
            <a:ext cx="202500" cy="480300"/>
          </a:xfrm>
          <a:prstGeom prst="straightConnector1">
            <a:avLst/>
          </a:prstGeom>
          <a:noFill/>
          <a:ln cap="flat" cmpd="sng" w="25400">
            <a:solidFill>
              <a:srgbClr val="FFFFFF"/>
            </a:solidFill>
            <a:prstDash val="dot"/>
            <a:miter lim="400000"/>
            <a:headEnd len="sm" w="sm" type="none"/>
            <a:tailEnd len="sm" w="sm" type="none"/>
          </a:ln>
        </p:spPr>
      </p:cxnSp>
      <p:cxnSp>
        <p:nvCxnSpPr>
          <p:cNvPr id="1850" name="Google Shape;1850;p212"/>
          <p:cNvCxnSpPr/>
          <p:nvPr/>
        </p:nvCxnSpPr>
        <p:spPr>
          <a:xfrm flipH="1">
            <a:off x="5368754" y="2955627"/>
            <a:ext cx="571500" cy="388800"/>
          </a:xfrm>
          <a:prstGeom prst="straightConnector1">
            <a:avLst/>
          </a:prstGeom>
          <a:noFill/>
          <a:ln cap="flat" cmpd="sng" w="25400">
            <a:solidFill>
              <a:srgbClr val="FFFFFF"/>
            </a:solidFill>
            <a:prstDash val="dot"/>
            <a:miter lim="400000"/>
            <a:headEnd len="sm" w="sm" type="none"/>
            <a:tailEnd len="sm" w="sm" type="none"/>
          </a:ln>
        </p:spPr>
      </p:cxnSp>
      <p:grpSp>
        <p:nvGrpSpPr>
          <p:cNvPr id="1851" name="Google Shape;1851;p212"/>
          <p:cNvGrpSpPr/>
          <p:nvPr/>
        </p:nvGrpSpPr>
        <p:grpSpPr>
          <a:xfrm>
            <a:off x="5878178" y="2926232"/>
            <a:ext cx="401888" cy="702375"/>
            <a:chOff x="7948200" y="2567150"/>
            <a:chExt cx="583800" cy="1020300"/>
          </a:xfrm>
        </p:grpSpPr>
        <p:cxnSp>
          <p:nvCxnSpPr>
            <p:cNvPr id="1852" name="Google Shape;1852;p212"/>
            <p:cNvCxnSpPr/>
            <p:nvPr/>
          </p:nvCxnSpPr>
          <p:spPr>
            <a:xfrm>
              <a:off x="8104800" y="2595625"/>
              <a:ext cx="427200" cy="365400"/>
            </a:xfrm>
            <a:prstGeom prst="straightConnector1">
              <a:avLst/>
            </a:prstGeom>
            <a:noFill/>
            <a:ln cap="flat" cmpd="sng" w="25400">
              <a:solidFill>
                <a:srgbClr val="FFFFFF"/>
              </a:solidFill>
              <a:prstDash val="dot"/>
              <a:miter lim="400000"/>
              <a:headEnd len="sm" w="sm" type="none"/>
              <a:tailEnd len="sm" w="sm" type="none"/>
            </a:ln>
          </p:spPr>
        </p:cxnSp>
        <p:cxnSp>
          <p:nvCxnSpPr>
            <p:cNvPr id="1853" name="Google Shape;1853;p212"/>
            <p:cNvCxnSpPr/>
            <p:nvPr/>
          </p:nvCxnSpPr>
          <p:spPr>
            <a:xfrm flipH="1">
              <a:off x="7948200" y="2567150"/>
              <a:ext cx="104400" cy="1020300"/>
            </a:xfrm>
            <a:prstGeom prst="straightConnector1">
              <a:avLst/>
            </a:prstGeom>
            <a:noFill/>
            <a:ln cap="flat" cmpd="sng" w="25400">
              <a:solidFill>
                <a:srgbClr val="FFFFFF"/>
              </a:solidFill>
              <a:prstDash val="dot"/>
              <a:miter lim="400000"/>
              <a:headEnd len="sm" w="sm" type="none"/>
              <a:tailEnd len="sm" w="sm" type="none"/>
            </a:ln>
          </p:spPr>
        </p:cxnSp>
      </p:grpSp>
      <p:cxnSp>
        <p:nvCxnSpPr>
          <p:cNvPr id="1854" name="Google Shape;1854;p212"/>
          <p:cNvCxnSpPr/>
          <p:nvPr/>
        </p:nvCxnSpPr>
        <p:spPr>
          <a:xfrm>
            <a:off x="5901050" y="3612223"/>
            <a:ext cx="289500" cy="313800"/>
          </a:xfrm>
          <a:prstGeom prst="straightConnector1">
            <a:avLst/>
          </a:prstGeom>
          <a:noFill/>
          <a:ln cap="flat" cmpd="sng" w="25400">
            <a:solidFill>
              <a:srgbClr val="FFFFFF"/>
            </a:solidFill>
            <a:prstDash val="dot"/>
            <a:miter lim="400000"/>
            <a:headEnd len="sm" w="sm" type="none"/>
            <a:tailEnd len="sm" w="sm" type="none"/>
          </a:ln>
        </p:spPr>
      </p:cxnSp>
      <p:grpSp>
        <p:nvGrpSpPr>
          <p:cNvPr id="1855" name="Google Shape;1855;p212"/>
          <p:cNvGrpSpPr/>
          <p:nvPr/>
        </p:nvGrpSpPr>
        <p:grpSpPr>
          <a:xfrm>
            <a:off x="1992977" y="2517832"/>
            <a:ext cx="4630407" cy="1685898"/>
            <a:chOff x="2304387" y="1973891"/>
            <a:chExt cx="6726332" cy="2449009"/>
          </a:xfrm>
        </p:grpSpPr>
        <p:sp>
          <p:nvSpPr>
            <p:cNvPr id="1856" name="Google Shape;1856;p212"/>
            <p:cNvSpPr txBox="1"/>
            <p:nvPr/>
          </p:nvSpPr>
          <p:spPr>
            <a:xfrm>
              <a:off x="2560050" y="4006758"/>
              <a:ext cx="6834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products</a:t>
              </a:r>
              <a:endParaRPr sz="700">
                <a:solidFill>
                  <a:srgbClr val="FFFFFF"/>
                </a:solidFill>
                <a:latin typeface="Nunito Sans Light"/>
                <a:ea typeface="Nunito Sans Light"/>
                <a:cs typeface="Nunito Sans Light"/>
                <a:sym typeface="Nunito Sans Light"/>
              </a:endParaRPr>
            </a:p>
          </p:txBody>
        </p:sp>
        <p:sp>
          <p:nvSpPr>
            <p:cNvPr id="1857" name="Google Shape;1857;p212"/>
            <p:cNvSpPr txBox="1"/>
            <p:nvPr/>
          </p:nvSpPr>
          <p:spPr>
            <a:xfrm>
              <a:off x="2436194" y="2447787"/>
              <a:ext cx="5580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offices</a:t>
              </a:r>
              <a:endParaRPr sz="700">
                <a:solidFill>
                  <a:srgbClr val="FFFFFF"/>
                </a:solidFill>
                <a:latin typeface="Nunito Sans Light"/>
                <a:ea typeface="Nunito Sans Light"/>
                <a:cs typeface="Nunito Sans Light"/>
                <a:sym typeface="Nunito Sans Light"/>
              </a:endParaRPr>
            </a:p>
          </p:txBody>
        </p:sp>
        <p:sp>
          <p:nvSpPr>
            <p:cNvPr id="1858" name="Google Shape;1858;p212"/>
            <p:cNvSpPr txBox="1"/>
            <p:nvPr/>
          </p:nvSpPr>
          <p:spPr>
            <a:xfrm>
              <a:off x="2304387" y="3361754"/>
              <a:ext cx="4902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execs</a:t>
              </a:r>
              <a:endParaRPr sz="700">
                <a:solidFill>
                  <a:srgbClr val="FFFFFF"/>
                </a:solidFill>
                <a:latin typeface="Nunito Sans Light"/>
                <a:ea typeface="Nunito Sans Light"/>
                <a:cs typeface="Nunito Sans Light"/>
                <a:sym typeface="Nunito Sans Light"/>
              </a:endParaRPr>
            </a:p>
          </p:txBody>
        </p:sp>
        <p:sp>
          <p:nvSpPr>
            <p:cNvPr id="1859" name="Google Shape;1859;p212"/>
            <p:cNvSpPr/>
            <p:nvPr/>
          </p:nvSpPr>
          <p:spPr>
            <a:xfrm>
              <a:off x="2342296" y="3033958"/>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60" name="Google Shape;1860;p212"/>
            <p:cNvSpPr/>
            <p:nvPr/>
          </p:nvSpPr>
          <p:spPr>
            <a:xfrm>
              <a:off x="2885245" y="2420853"/>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61" name="Google Shape;1861;p212"/>
            <p:cNvSpPr txBox="1"/>
            <p:nvPr/>
          </p:nvSpPr>
          <p:spPr>
            <a:xfrm>
              <a:off x="3701537" y="2373993"/>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launches</a:t>
              </a:r>
              <a:endParaRPr sz="700">
                <a:solidFill>
                  <a:srgbClr val="FFFFFF"/>
                </a:solidFill>
                <a:latin typeface="Nunito Sans Light"/>
                <a:ea typeface="Nunito Sans Light"/>
                <a:cs typeface="Nunito Sans Light"/>
                <a:sym typeface="Nunito Sans Light"/>
              </a:endParaRPr>
            </a:p>
          </p:txBody>
        </p:sp>
        <p:sp>
          <p:nvSpPr>
            <p:cNvPr id="1862" name="Google Shape;1862;p212"/>
            <p:cNvSpPr txBox="1"/>
            <p:nvPr/>
          </p:nvSpPr>
          <p:spPr>
            <a:xfrm>
              <a:off x="3653856" y="2013295"/>
              <a:ext cx="7413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customers</a:t>
              </a:r>
              <a:endParaRPr sz="700">
                <a:solidFill>
                  <a:srgbClr val="FFFFFF"/>
                </a:solidFill>
                <a:latin typeface="Nunito Sans Light"/>
                <a:ea typeface="Nunito Sans Light"/>
                <a:cs typeface="Nunito Sans Light"/>
                <a:sym typeface="Nunito Sans Light"/>
              </a:endParaRPr>
            </a:p>
          </p:txBody>
        </p:sp>
        <p:sp>
          <p:nvSpPr>
            <p:cNvPr id="1863" name="Google Shape;1863;p212"/>
            <p:cNvSpPr txBox="1"/>
            <p:nvPr/>
          </p:nvSpPr>
          <p:spPr>
            <a:xfrm>
              <a:off x="4120390" y="3328548"/>
              <a:ext cx="10089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competitors</a:t>
              </a:r>
              <a:endParaRPr sz="700">
                <a:solidFill>
                  <a:srgbClr val="FFFFFF"/>
                </a:solidFill>
                <a:latin typeface="Nunito Sans Light"/>
                <a:ea typeface="Nunito Sans Light"/>
                <a:cs typeface="Nunito Sans Light"/>
                <a:sym typeface="Nunito Sans Light"/>
              </a:endParaRPr>
            </a:p>
          </p:txBody>
        </p:sp>
        <p:sp>
          <p:nvSpPr>
            <p:cNvPr id="1864" name="Google Shape;1864;p212"/>
            <p:cNvSpPr txBox="1"/>
            <p:nvPr/>
          </p:nvSpPr>
          <p:spPr>
            <a:xfrm>
              <a:off x="4000025" y="3910050"/>
              <a:ext cx="8127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influencers</a:t>
              </a:r>
              <a:endParaRPr sz="700">
                <a:solidFill>
                  <a:srgbClr val="FFFFFF"/>
                </a:solidFill>
                <a:latin typeface="Nunito Sans Light"/>
                <a:ea typeface="Nunito Sans Light"/>
                <a:cs typeface="Nunito Sans Light"/>
                <a:sym typeface="Nunito Sans Light"/>
              </a:endParaRPr>
            </a:p>
          </p:txBody>
        </p:sp>
        <p:sp>
          <p:nvSpPr>
            <p:cNvPr id="1865" name="Google Shape;1865;p212"/>
            <p:cNvSpPr/>
            <p:nvPr/>
          </p:nvSpPr>
          <p:spPr>
            <a:xfrm>
              <a:off x="3681659" y="2607164"/>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66" name="Google Shape;1866;p212"/>
            <p:cNvSpPr/>
            <p:nvPr/>
          </p:nvSpPr>
          <p:spPr>
            <a:xfrm>
              <a:off x="3633424" y="3846772"/>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67" name="Google Shape;1867;p212"/>
            <p:cNvSpPr txBox="1"/>
            <p:nvPr/>
          </p:nvSpPr>
          <p:spPr>
            <a:xfrm>
              <a:off x="5493824" y="2380267"/>
              <a:ext cx="8916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reviews</a:t>
              </a:r>
              <a:endParaRPr sz="700">
                <a:solidFill>
                  <a:srgbClr val="FFFFFF"/>
                </a:solidFill>
                <a:latin typeface="Nunito Sans Light"/>
                <a:ea typeface="Nunito Sans Light"/>
                <a:cs typeface="Nunito Sans Light"/>
                <a:sym typeface="Nunito Sans Light"/>
              </a:endParaRPr>
            </a:p>
          </p:txBody>
        </p:sp>
        <p:sp>
          <p:nvSpPr>
            <p:cNvPr id="1868" name="Google Shape;1868;p212"/>
            <p:cNvSpPr txBox="1"/>
            <p:nvPr/>
          </p:nvSpPr>
          <p:spPr>
            <a:xfrm>
              <a:off x="5025551" y="2824988"/>
              <a:ext cx="7413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sentiment</a:t>
              </a:r>
              <a:endParaRPr sz="700">
                <a:solidFill>
                  <a:srgbClr val="FFFFFF"/>
                </a:solidFill>
                <a:latin typeface="Nunito Sans Light"/>
                <a:ea typeface="Nunito Sans Light"/>
                <a:cs typeface="Nunito Sans Light"/>
                <a:sym typeface="Nunito Sans Light"/>
              </a:endParaRPr>
            </a:p>
          </p:txBody>
        </p:sp>
        <p:sp>
          <p:nvSpPr>
            <p:cNvPr id="1869" name="Google Shape;1869;p212"/>
            <p:cNvSpPr txBox="1"/>
            <p:nvPr/>
          </p:nvSpPr>
          <p:spPr>
            <a:xfrm>
              <a:off x="4920802" y="3437886"/>
              <a:ext cx="10089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engagement</a:t>
              </a:r>
              <a:endParaRPr sz="700">
                <a:solidFill>
                  <a:srgbClr val="FFFFFF"/>
                </a:solidFill>
                <a:latin typeface="Nunito Sans Light"/>
                <a:ea typeface="Nunito Sans Light"/>
                <a:cs typeface="Nunito Sans Light"/>
                <a:sym typeface="Nunito Sans Light"/>
              </a:endParaRPr>
            </a:p>
          </p:txBody>
        </p:sp>
        <p:sp>
          <p:nvSpPr>
            <p:cNvPr id="1870" name="Google Shape;1870;p212"/>
            <p:cNvSpPr txBox="1"/>
            <p:nvPr/>
          </p:nvSpPr>
          <p:spPr>
            <a:xfrm>
              <a:off x="5038401" y="4110175"/>
              <a:ext cx="6834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ad-spend</a:t>
              </a:r>
              <a:endParaRPr sz="700">
                <a:solidFill>
                  <a:srgbClr val="FFFFFF"/>
                </a:solidFill>
                <a:latin typeface="Nunito Sans Light"/>
                <a:ea typeface="Nunito Sans Light"/>
                <a:cs typeface="Nunito Sans Light"/>
                <a:sym typeface="Nunito Sans Light"/>
              </a:endParaRPr>
            </a:p>
          </p:txBody>
        </p:sp>
        <p:sp>
          <p:nvSpPr>
            <p:cNvPr id="1871" name="Google Shape;1871;p212"/>
            <p:cNvSpPr/>
            <p:nvPr/>
          </p:nvSpPr>
          <p:spPr>
            <a:xfrm>
              <a:off x="4029612" y="3008597"/>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2" name="Google Shape;1872;p212"/>
            <p:cNvSpPr/>
            <p:nvPr/>
          </p:nvSpPr>
          <p:spPr>
            <a:xfrm>
              <a:off x="4364137" y="2003785"/>
              <a:ext cx="345300" cy="345300"/>
            </a:xfrm>
            <a:prstGeom prst="ellipse">
              <a:avLst/>
            </a:prstGeom>
            <a:solidFill>
              <a:srgbClr val="F0D4E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3" name="Google Shape;1873;p212"/>
            <p:cNvSpPr/>
            <p:nvPr/>
          </p:nvSpPr>
          <p:spPr>
            <a:xfrm>
              <a:off x="5115569" y="2313674"/>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4" name="Google Shape;1874;p212"/>
            <p:cNvSpPr/>
            <p:nvPr/>
          </p:nvSpPr>
          <p:spPr>
            <a:xfrm>
              <a:off x="5687795" y="2754822"/>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5" name="Google Shape;1875;p212"/>
            <p:cNvSpPr/>
            <p:nvPr/>
          </p:nvSpPr>
          <p:spPr>
            <a:xfrm>
              <a:off x="5677645" y="4050785"/>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6" name="Google Shape;1876;p212"/>
            <p:cNvSpPr/>
            <p:nvPr/>
          </p:nvSpPr>
          <p:spPr>
            <a:xfrm>
              <a:off x="5716739" y="3379446"/>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77" name="Google Shape;1877;p212"/>
            <p:cNvSpPr txBox="1"/>
            <p:nvPr/>
          </p:nvSpPr>
          <p:spPr>
            <a:xfrm>
              <a:off x="6768675" y="1973891"/>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trends</a:t>
              </a:r>
              <a:endParaRPr sz="700">
                <a:solidFill>
                  <a:srgbClr val="FFFFFF"/>
                </a:solidFill>
                <a:latin typeface="Nunito Sans Light"/>
                <a:ea typeface="Nunito Sans Light"/>
                <a:cs typeface="Nunito Sans Light"/>
                <a:sym typeface="Nunito Sans Light"/>
              </a:endParaRPr>
            </a:p>
          </p:txBody>
        </p:sp>
        <p:sp>
          <p:nvSpPr>
            <p:cNvPr id="1878" name="Google Shape;1878;p212"/>
            <p:cNvSpPr txBox="1"/>
            <p:nvPr/>
          </p:nvSpPr>
          <p:spPr>
            <a:xfrm>
              <a:off x="6733975" y="4040053"/>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regions</a:t>
              </a:r>
              <a:endParaRPr sz="700">
                <a:solidFill>
                  <a:srgbClr val="FFFFFF"/>
                </a:solidFill>
                <a:latin typeface="Nunito Sans Light"/>
                <a:ea typeface="Nunito Sans Light"/>
                <a:cs typeface="Nunito Sans Light"/>
                <a:sym typeface="Nunito Sans Light"/>
              </a:endParaRPr>
            </a:p>
          </p:txBody>
        </p:sp>
        <p:sp>
          <p:nvSpPr>
            <p:cNvPr id="1879" name="Google Shape;1879;p212"/>
            <p:cNvSpPr txBox="1"/>
            <p:nvPr/>
          </p:nvSpPr>
          <p:spPr>
            <a:xfrm>
              <a:off x="6654247" y="3033946"/>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roles</a:t>
              </a:r>
              <a:endParaRPr sz="700">
                <a:solidFill>
                  <a:srgbClr val="FFFFFF"/>
                </a:solidFill>
                <a:latin typeface="Nunito Sans Light"/>
                <a:ea typeface="Nunito Sans Light"/>
                <a:cs typeface="Nunito Sans Light"/>
                <a:sym typeface="Nunito Sans Light"/>
              </a:endParaRPr>
            </a:p>
          </p:txBody>
        </p:sp>
        <p:sp>
          <p:nvSpPr>
            <p:cNvPr id="1880" name="Google Shape;1880;p212"/>
            <p:cNvSpPr/>
            <p:nvPr/>
          </p:nvSpPr>
          <p:spPr>
            <a:xfrm>
              <a:off x="6717682" y="2229136"/>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81" name="Google Shape;1881;p212"/>
            <p:cNvSpPr/>
            <p:nvPr/>
          </p:nvSpPr>
          <p:spPr>
            <a:xfrm>
              <a:off x="6733982" y="3695474"/>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82" name="Google Shape;1882;p212"/>
            <p:cNvSpPr txBox="1"/>
            <p:nvPr/>
          </p:nvSpPr>
          <p:spPr>
            <a:xfrm>
              <a:off x="7774550" y="2159071"/>
              <a:ext cx="8451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financials</a:t>
              </a:r>
              <a:endParaRPr sz="700">
                <a:solidFill>
                  <a:srgbClr val="FFFFFF"/>
                </a:solidFill>
                <a:latin typeface="Nunito Sans Light"/>
                <a:ea typeface="Nunito Sans Light"/>
                <a:cs typeface="Nunito Sans Light"/>
                <a:sym typeface="Nunito Sans Light"/>
              </a:endParaRPr>
            </a:p>
          </p:txBody>
        </p:sp>
        <p:sp>
          <p:nvSpPr>
            <p:cNvPr id="1883" name="Google Shape;1883;p212"/>
            <p:cNvSpPr txBox="1"/>
            <p:nvPr/>
          </p:nvSpPr>
          <p:spPr>
            <a:xfrm>
              <a:off x="8318219" y="3119605"/>
              <a:ext cx="7125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patents</a:t>
              </a:r>
              <a:endParaRPr sz="700">
                <a:solidFill>
                  <a:srgbClr val="FFFFFF"/>
                </a:solidFill>
                <a:latin typeface="Nunito Sans Light"/>
                <a:ea typeface="Nunito Sans Light"/>
                <a:cs typeface="Nunito Sans Light"/>
                <a:sym typeface="Nunito Sans Light"/>
              </a:endParaRPr>
            </a:p>
          </p:txBody>
        </p:sp>
        <p:sp>
          <p:nvSpPr>
            <p:cNvPr id="1884" name="Google Shape;1884;p212"/>
            <p:cNvSpPr txBox="1"/>
            <p:nvPr/>
          </p:nvSpPr>
          <p:spPr>
            <a:xfrm>
              <a:off x="8153526" y="3440383"/>
              <a:ext cx="845100" cy="294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outlook</a:t>
              </a:r>
              <a:endParaRPr sz="700">
                <a:solidFill>
                  <a:srgbClr val="FFFFFF"/>
                </a:solidFill>
                <a:latin typeface="Nunito Sans Light"/>
                <a:ea typeface="Nunito Sans Light"/>
                <a:cs typeface="Nunito Sans Light"/>
                <a:sym typeface="Nunito Sans Light"/>
              </a:endParaRPr>
            </a:p>
          </p:txBody>
        </p:sp>
        <p:sp>
          <p:nvSpPr>
            <p:cNvPr id="1885" name="Google Shape;1885;p212"/>
            <p:cNvSpPr txBox="1"/>
            <p:nvPr/>
          </p:nvSpPr>
          <p:spPr>
            <a:xfrm>
              <a:off x="8240200" y="4199400"/>
              <a:ext cx="382800" cy="2235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200"/>
                <a:buFont typeface="Nunito Sans SemiBold"/>
                <a:buNone/>
              </a:pPr>
              <a:r>
                <a:rPr i="0" lang="en" sz="700" u="none" cap="none" strike="noStrike">
                  <a:solidFill>
                    <a:srgbClr val="FFFFFF"/>
                  </a:solidFill>
                  <a:latin typeface="Nunito Sans Light"/>
                  <a:ea typeface="Nunito Sans Light"/>
                  <a:cs typeface="Nunito Sans Light"/>
                  <a:sym typeface="Nunito Sans Light"/>
                </a:rPr>
                <a:t>risks</a:t>
              </a:r>
              <a:endParaRPr sz="700">
                <a:solidFill>
                  <a:srgbClr val="FFFFFF"/>
                </a:solidFill>
                <a:latin typeface="Nunito Sans Light"/>
                <a:ea typeface="Nunito Sans Light"/>
                <a:cs typeface="Nunito Sans Light"/>
                <a:sym typeface="Nunito Sans Light"/>
              </a:endParaRPr>
            </a:p>
          </p:txBody>
        </p:sp>
        <p:sp>
          <p:nvSpPr>
            <p:cNvPr id="1886" name="Google Shape;1886;p212"/>
            <p:cNvSpPr/>
            <p:nvPr/>
          </p:nvSpPr>
          <p:spPr>
            <a:xfrm>
              <a:off x="8360457" y="2771174"/>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87" name="Google Shape;1887;p212"/>
            <p:cNvSpPr/>
            <p:nvPr/>
          </p:nvSpPr>
          <p:spPr>
            <a:xfrm>
              <a:off x="7887757" y="2403986"/>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88" name="Google Shape;1888;p212"/>
            <p:cNvSpPr/>
            <p:nvPr/>
          </p:nvSpPr>
          <p:spPr>
            <a:xfrm>
              <a:off x="7789907" y="3379461"/>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89" name="Google Shape;1889;p212"/>
            <p:cNvSpPr/>
            <p:nvPr/>
          </p:nvSpPr>
          <p:spPr>
            <a:xfrm>
              <a:off x="8233057" y="3843786"/>
              <a:ext cx="345300" cy="345300"/>
            </a:xfrm>
            <a:prstGeom prst="ellipse">
              <a:avLst/>
            </a:prstGeom>
            <a:solidFill>
              <a:srgbClr val="FFF2DA"/>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90" name="Google Shape;1890;p212"/>
            <p:cNvSpPr/>
            <p:nvPr/>
          </p:nvSpPr>
          <p:spPr>
            <a:xfrm>
              <a:off x="7059282" y="2968649"/>
              <a:ext cx="345300" cy="345300"/>
            </a:xfrm>
            <a:prstGeom prst="ellipse">
              <a:avLst/>
            </a:prstGeom>
            <a:solidFill>
              <a:srgbClr val="C4F4F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sp>
          <p:nvSpPr>
            <p:cNvPr id="1891" name="Google Shape;1891;p212"/>
            <p:cNvSpPr/>
            <p:nvPr/>
          </p:nvSpPr>
          <p:spPr>
            <a:xfrm>
              <a:off x="2680053" y="3644197"/>
              <a:ext cx="345300" cy="345300"/>
            </a:xfrm>
            <a:prstGeom prst="ellipse">
              <a:avLst/>
            </a:prstGeom>
            <a:solidFill>
              <a:srgbClr val="FFDD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700" u="none" cap="none" strike="noStrike">
                <a:solidFill>
                  <a:srgbClr val="FFFFFF"/>
                </a:solidFill>
                <a:latin typeface="Helvetica Neue Light"/>
                <a:ea typeface="Helvetica Neue Light"/>
                <a:cs typeface="Helvetica Neue Light"/>
                <a:sym typeface="Helvetica Neue Light"/>
              </a:endParaRPr>
            </a:p>
          </p:txBody>
        </p:sp>
      </p:grpSp>
      <p:sp>
        <p:nvSpPr>
          <p:cNvPr id="1892" name="Google Shape;1892;p212"/>
          <p:cNvSpPr/>
          <p:nvPr/>
        </p:nvSpPr>
        <p:spPr>
          <a:xfrm>
            <a:off x="116550" y="1146925"/>
            <a:ext cx="1154100" cy="650700"/>
          </a:xfrm>
          <a:prstGeom prst="rect">
            <a:avLst/>
          </a:prstGeom>
          <a:solidFill>
            <a:srgbClr val="FF622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Nunito Sans"/>
                <a:ea typeface="Nunito Sans"/>
                <a:cs typeface="Nunito Sans"/>
                <a:sym typeface="Nunito Sans"/>
              </a:rPr>
              <a:t>outside sources </a:t>
            </a:r>
            <a:endParaRPr/>
          </a:p>
        </p:txBody>
      </p:sp>
      <p:sp>
        <p:nvSpPr>
          <p:cNvPr id="1893" name="Google Shape;1893;p212"/>
          <p:cNvSpPr/>
          <p:nvPr/>
        </p:nvSpPr>
        <p:spPr>
          <a:xfrm>
            <a:off x="992792" y="1055025"/>
            <a:ext cx="402600" cy="194400"/>
          </a:xfrm>
          <a:prstGeom prst="hexagon">
            <a:avLst>
              <a:gd fmla="val 25000" name="adj"/>
              <a:gd fmla="val 115470" name="vf"/>
            </a:avLst>
          </a:prstGeom>
          <a:solidFill>
            <a:schemeClr val="lt2"/>
          </a:solidFill>
          <a:ln cap="flat" cmpd="sng" w="9525">
            <a:solidFill>
              <a:schemeClr val="dk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800">
                <a:latin typeface="Nunito Sans"/>
                <a:ea typeface="Nunito Sans"/>
                <a:cs typeface="Nunito Sans"/>
                <a:sym typeface="Nunito Sans"/>
              </a:rPr>
              <a:t>10M</a:t>
            </a:r>
            <a:endParaRPr sz="800">
              <a:latin typeface="Nunito Sans"/>
              <a:ea typeface="Nunito Sans"/>
              <a:cs typeface="Nunito Sans"/>
              <a:sym typeface="Nunito Sans"/>
            </a:endParaRPr>
          </a:p>
        </p:txBody>
      </p:sp>
      <p:sp>
        <p:nvSpPr>
          <p:cNvPr id="1894" name="Google Shape;1894;p212"/>
          <p:cNvSpPr/>
          <p:nvPr/>
        </p:nvSpPr>
        <p:spPr>
          <a:xfrm>
            <a:off x="116550" y="2052650"/>
            <a:ext cx="1154100" cy="650700"/>
          </a:xfrm>
          <a:prstGeom prst="rect">
            <a:avLst/>
          </a:prstGeom>
          <a:solidFill>
            <a:srgbClr val="26AFAD"/>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a:solidFill>
                  <a:schemeClr val="lt1"/>
                </a:solidFill>
                <a:latin typeface="Nunito Sans"/>
                <a:ea typeface="Nunito Sans"/>
                <a:cs typeface="Nunito Sans"/>
                <a:sym typeface="Nunito Sans"/>
              </a:rPr>
              <a:t>AI crawlers </a:t>
            </a:r>
            <a:br>
              <a:rPr b="1" lang="en">
                <a:solidFill>
                  <a:schemeClr val="lt1"/>
                </a:solidFill>
                <a:latin typeface="Nunito Sans"/>
                <a:ea typeface="Nunito Sans"/>
                <a:cs typeface="Nunito Sans"/>
                <a:sym typeface="Nunito Sans"/>
              </a:rPr>
            </a:br>
            <a:r>
              <a:rPr b="1" lang="en">
                <a:solidFill>
                  <a:schemeClr val="lt1"/>
                </a:solidFill>
                <a:latin typeface="Nunito Sans"/>
                <a:ea typeface="Nunito Sans"/>
                <a:cs typeface="Nunito Sans"/>
                <a:sym typeface="Nunito Sans"/>
              </a:rPr>
              <a:t>&amp; fetchers</a:t>
            </a:r>
            <a:endParaRPr b="1"/>
          </a:p>
        </p:txBody>
      </p:sp>
      <p:cxnSp>
        <p:nvCxnSpPr>
          <p:cNvPr id="1895" name="Google Shape;1895;p212"/>
          <p:cNvCxnSpPr/>
          <p:nvPr/>
        </p:nvCxnSpPr>
        <p:spPr>
          <a:xfrm>
            <a:off x="1275950" y="3513175"/>
            <a:ext cx="640200" cy="0"/>
          </a:xfrm>
          <a:prstGeom prst="straightConnector1">
            <a:avLst/>
          </a:prstGeom>
          <a:noFill/>
          <a:ln cap="flat" cmpd="sng" w="19050">
            <a:solidFill>
              <a:schemeClr val="dk2"/>
            </a:solidFill>
            <a:prstDash val="solid"/>
            <a:round/>
            <a:headEnd len="med" w="med" type="none"/>
            <a:tailEnd len="med" w="med" type="triangle"/>
          </a:ln>
        </p:spPr>
      </p:cxnSp>
      <p:sp>
        <p:nvSpPr>
          <p:cNvPr id="1896" name="Google Shape;1896;p212"/>
          <p:cNvSpPr/>
          <p:nvPr/>
        </p:nvSpPr>
        <p:spPr>
          <a:xfrm>
            <a:off x="116550" y="3186975"/>
            <a:ext cx="1154100" cy="650700"/>
          </a:xfrm>
          <a:prstGeom prst="rect">
            <a:avLst/>
          </a:prstGeom>
          <a:solidFill>
            <a:srgbClr val="373939"/>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a:solidFill>
                  <a:schemeClr val="lt1"/>
                </a:solidFill>
                <a:latin typeface="Nunito Sans"/>
                <a:ea typeface="Nunito Sans"/>
                <a:cs typeface="Nunito Sans"/>
                <a:sym typeface="Nunito Sans"/>
              </a:rPr>
              <a:t>NLP</a:t>
            </a:r>
            <a:br>
              <a:rPr b="1" lang="en">
                <a:solidFill>
                  <a:schemeClr val="lt1"/>
                </a:solidFill>
                <a:latin typeface="Nunito Sans"/>
                <a:ea typeface="Nunito Sans"/>
                <a:cs typeface="Nunito Sans"/>
                <a:sym typeface="Nunito Sans"/>
              </a:rPr>
            </a:br>
            <a:r>
              <a:rPr lang="en" sz="1000">
                <a:solidFill>
                  <a:schemeClr val="lt1"/>
                </a:solidFill>
                <a:latin typeface="Nunito Sans"/>
                <a:ea typeface="Nunito Sans"/>
                <a:cs typeface="Nunito Sans"/>
                <a:sym typeface="Nunito Sans"/>
              </a:rPr>
              <a:t>(NER, NED, RE, EE)</a:t>
            </a:r>
            <a:endParaRPr sz="1000"/>
          </a:p>
        </p:txBody>
      </p:sp>
      <p:cxnSp>
        <p:nvCxnSpPr>
          <p:cNvPr id="1897" name="Google Shape;1897;p212"/>
          <p:cNvCxnSpPr>
            <a:stCxn id="1892" idx="2"/>
            <a:endCxn id="1894" idx="0"/>
          </p:cNvCxnSpPr>
          <p:nvPr/>
        </p:nvCxnSpPr>
        <p:spPr>
          <a:xfrm>
            <a:off x="693600" y="1797625"/>
            <a:ext cx="0" cy="255000"/>
          </a:xfrm>
          <a:prstGeom prst="straightConnector1">
            <a:avLst/>
          </a:prstGeom>
          <a:noFill/>
          <a:ln cap="flat" cmpd="sng" w="19050">
            <a:solidFill>
              <a:schemeClr val="dk2"/>
            </a:solidFill>
            <a:prstDash val="solid"/>
            <a:round/>
            <a:headEnd len="med" w="med" type="none"/>
            <a:tailEnd len="med" w="med" type="triangle"/>
          </a:ln>
        </p:spPr>
      </p:cxnSp>
      <p:cxnSp>
        <p:nvCxnSpPr>
          <p:cNvPr id="1898" name="Google Shape;1898;p212"/>
          <p:cNvCxnSpPr>
            <a:stCxn id="1894" idx="2"/>
            <a:endCxn id="1896" idx="0"/>
          </p:cNvCxnSpPr>
          <p:nvPr/>
        </p:nvCxnSpPr>
        <p:spPr>
          <a:xfrm>
            <a:off x="693600" y="2703350"/>
            <a:ext cx="0" cy="483600"/>
          </a:xfrm>
          <a:prstGeom prst="straightConnector1">
            <a:avLst/>
          </a:prstGeom>
          <a:noFill/>
          <a:ln cap="flat" cmpd="sng" w="19050">
            <a:solidFill>
              <a:schemeClr val="dk2"/>
            </a:solidFill>
            <a:prstDash val="solid"/>
            <a:round/>
            <a:headEnd len="med" w="med" type="none"/>
            <a:tailEnd len="med" w="med" type="triangle"/>
          </a:ln>
        </p:spPr>
      </p:cxnSp>
      <p:sp>
        <p:nvSpPr>
          <p:cNvPr id="1899" name="Google Shape;1899;p212"/>
          <p:cNvSpPr/>
          <p:nvPr/>
        </p:nvSpPr>
        <p:spPr>
          <a:xfrm>
            <a:off x="742375" y="1974988"/>
            <a:ext cx="653100" cy="194400"/>
          </a:xfrm>
          <a:prstGeom prst="hexagon">
            <a:avLst>
              <a:gd fmla="val 25000" name="adj"/>
              <a:gd fmla="val 115470" name="vf"/>
            </a:avLst>
          </a:prstGeom>
          <a:solidFill>
            <a:schemeClr val="lt2"/>
          </a:solidFill>
          <a:ln cap="flat" cmpd="sng" w="9525">
            <a:solidFill>
              <a:schemeClr val="dk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800">
                <a:latin typeface="Nunito Sans"/>
                <a:ea typeface="Nunito Sans"/>
                <a:cs typeface="Nunito Sans"/>
                <a:sym typeface="Nunito Sans"/>
              </a:rPr>
              <a:t>0.6B+</a:t>
            </a:r>
            <a:r>
              <a:rPr lang="en" sz="800">
                <a:latin typeface="Nunito Sans"/>
                <a:ea typeface="Nunito Sans"/>
                <a:cs typeface="Nunito Sans"/>
                <a:sym typeface="Nunito Sans"/>
              </a:rPr>
              <a:t>/day</a:t>
            </a:r>
            <a:endParaRPr sz="800">
              <a:latin typeface="Nunito Sans"/>
              <a:ea typeface="Nunito Sans"/>
              <a:cs typeface="Nunito Sans"/>
              <a:sym typeface="Nunito Sans"/>
            </a:endParaRPr>
          </a:p>
        </p:txBody>
      </p:sp>
      <p:sp>
        <p:nvSpPr>
          <p:cNvPr id="1900" name="Google Shape;1900;p212"/>
          <p:cNvSpPr/>
          <p:nvPr/>
        </p:nvSpPr>
        <p:spPr>
          <a:xfrm>
            <a:off x="742375" y="2863375"/>
            <a:ext cx="653100" cy="194400"/>
          </a:xfrm>
          <a:prstGeom prst="hexagon">
            <a:avLst>
              <a:gd fmla="val 25000" name="adj"/>
              <a:gd fmla="val 115470" name="vf"/>
            </a:avLst>
          </a:prstGeom>
          <a:solidFill>
            <a:schemeClr val="lt2"/>
          </a:solidFill>
          <a:ln cap="flat" cmpd="sng" w="9525">
            <a:solidFill>
              <a:schemeClr val="dk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800">
                <a:latin typeface="Nunito Sans"/>
                <a:ea typeface="Nunito Sans"/>
                <a:cs typeface="Nunito Sans"/>
                <a:sym typeface="Nunito Sans"/>
              </a:rPr>
              <a:t>10B+</a:t>
            </a:r>
            <a:r>
              <a:rPr lang="en" sz="800">
                <a:latin typeface="Nunito Sans"/>
                <a:ea typeface="Nunito Sans"/>
                <a:cs typeface="Nunito Sans"/>
                <a:sym typeface="Nunito Sans"/>
              </a:rPr>
              <a:t>/day</a:t>
            </a:r>
            <a:endParaRPr sz="800">
              <a:latin typeface="Nunito Sans"/>
              <a:ea typeface="Nunito Sans"/>
              <a:cs typeface="Nunito Sans"/>
              <a:sym typeface="Nunito Sans"/>
            </a:endParaRPr>
          </a:p>
        </p:txBody>
      </p:sp>
      <p:cxnSp>
        <p:nvCxnSpPr>
          <p:cNvPr id="1901" name="Google Shape;1901;p212"/>
          <p:cNvCxnSpPr>
            <a:endCxn id="1896" idx="2"/>
          </p:cNvCxnSpPr>
          <p:nvPr/>
        </p:nvCxnSpPr>
        <p:spPr>
          <a:xfrm rot="10800000">
            <a:off x="693600" y="3837675"/>
            <a:ext cx="1198800" cy="277200"/>
          </a:xfrm>
          <a:prstGeom prst="bentConnector2">
            <a:avLst/>
          </a:prstGeom>
          <a:noFill/>
          <a:ln cap="flat" cmpd="sng" w="9525">
            <a:solidFill>
              <a:schemeClr val="dk2"/>
            </a:solidFill>
            <a:prstDash val="dash"/>
            <a:round/>
            <a:headEnd len="med" w="med" type="none"/>
            <a:tailEnd len="med" w="med" type="stealth"/>
          </a:ln>
        </p:spPr>
      </p:cxnSp>
      <p:cxnSp>
        <p:nvCxnSpPr>
          <p:cNvPr id="1902" name="Google Shape;1902;p212"/>
          <p:cNvCxnSpPr>
            <a:endCxn id="1894" idx="3"/>
          </p:cNvCxnSpPr>
          <p:nvPr/>
        </p:nvCxnSpPr>
        <p:spPr>
          <a:xfrm rot="10800000">
            <a:off x="1270650" y="2378000"/>
            <a:ext cx="624900" cy="157500"/>
          </a:xfrm>
          <a:prstGeom prst="bentConnector3">
            <a:avLst>
              <a:gd fmla="val 50000" name="adj1"/>
            </a:avLst>
          </a:prstGeom>
          <a:noFill/>
          <a:ln cap="flat" cmpd="sng" w="9525">
            <a:solidFill>
              <a:schemeClr val="dk2"/>
            </a:solidFill>
            <a:prstDash val="dash"/>
            <a:round/>
            <a:headEnd len="med" w="med" type="none"/>
            <a:tailEnd len="med" w="med" type="stealth"/>
          </a:ln>
        </p:spPr>
      </p:cxnSp>
      <p:sp>
        <p:nvSpPr>
          <p:cNvPr id="1903" name="Google Shape;1903;p212"/>
          <p:cNvSpPr/>
          <p:nvPr/>
        </p:nvSpPr>
        <p:spPr>
          <a:xfrm>
            <a:off x="2137925" y="1321400"/>
            <a:ext cx="973200" cy="5085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Nunito Sans"/>
                <a:ea typeface="Nunito Sans"/>
                <a:cs typeface="Nunito Sans"/>
                <a:sym typeface="Nunito Sans"/>
              </a:rPr>
              <a:t>Graph embedding</a:t>
            </a:r>
            <a:endParaRPr sz="1000"/>
          </a:p>
        </p:txBody>
      </p:sp>
      <p:sp>
        <p:nvSpPr>
          <p:cNvPr id="1904" name="Google Shape;1904;p212"/>
          <p:cNvSpPr/>
          <p:nvPr/>
        </p:nvSpPr>
        <p:spPr>
          <a:xfrm>
            <a:off x="5372350" y="1325650"/>
            <a:ext cx="1154100" cy="5085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Nunito Sans"/>
                <a:ea typeface="Nunito Sans"/>
                <a:cs typeface="Nunito Sans"/>
                <a:sym typeface="Nunito Sans"/>
              </a:rPr>
              <a:t>Graph</a:t>
            </a:r>
            <a:br>
              <a:rPr b="1" lang="en" sz="1000">
                <a:latin typeface="Nunito Sans"/>
                <a:ea typeface="Nunito Sans"/>
                <a:cs typeface="Nunito Sans"/>
                <a:sym typeface="Nunito Sans"/>
              </a:rPr>
            </a:br>
            <a:r>
              <a:rPr b="1" lang="en" sz="1000">
                <a:latin typeface="Nunito Sans"/>
                <a:ea typeface="Nunito Sans"/>
                <a:cs typeface="Nunito Sans"/>
                <a:sym typeface="Nunito Sans"/>
              </a:rPr>
              <a:t>Convolution</a:t>
            </a:r>
            <a:endParaRPr sz="1000"/>
          </a:p>
        </p:txBody>
      </p:sp>
      <p:sp>
        <p:nvSpPr>
          <p:cNvPr id="1905" name="Google Shape;1905;p212"/>
          <p:cNvSpPr/>
          <p:nvPr/>
        </p:nvSpPr>
        <p:spPr>
          <a:xfrm rot="5400000">
            <a:off x="5591750" y="2988875"/>
            <a:ext cx="2259000" cy="388800"/>
          </a:xfrm>
          <a:prstGeom prst="rect">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Nunito Sans"/>
                <a:ea typeface="Nunito Sans"/>
                <a:cs typeface="Nunito Sans"/>
                <a:sym typeface="Nunito Sans"/>
              </a:rPr>
              <a:t>Graph database</a:t>
            </a:r>
            <a:endParaRPr/>
          </a:p>
        </p:txBody>
      </p:sp>
      <p:sp>
        <p:nvSpPr>
          <p:cNvPr id="1906" name="Google Shape;1906;p212"/>
          <p:cNvSpPr/>
          <p:nvPr/>
        </p:nvSpPr>
        <p:spPr>
          <a:xfrm>
            <a:off x="7134350" y="3652546"/>
            <a:ext cx="973200" cy="551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Nunito Sans"/>
                <a:ea typeface="Nunito Sans"/>
                <a:cs typeface="Nunito Sans"/>
                <a:sym typeface="Nunito Sans"/>
              </a:rPr>
              <a:t>Graph Reasoner</a:t>
            </a:r>
            <a:endParaRPr sz="1200"/>
          </a:p>
        </p:txBody>
      </p:sp>
      <p:sp>
        <p:nvSpPr>
          <p:cNvPr id="1907" name="Google Shape;1907;p212"/>
          <p:cNvSpPr/>
          <p:nvPr/>
        </p:nvSpPr>
        <p:spPr>
          <a:xfrm>
            <a:off x="7134350" y="2866425"/>
            <a:ext cx="973200" cy="5511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Nunito Sans"/>
                <a:ea typeface="Nunito Sans"/>
                <a:cs typeface="Nunito Sans"/>
                <a:sym typeface="Nunito Sans"/>
              </a:rPr>
              <a:t>Graph</a:t>
            </a:r>
            <a:br>
              <a:rPr b="1" lang="en" sz="1200">
                <a:solidFill>
                  <a:schemeClr val="lt1"/>
                </a:solidFill>
                <a:latin typeface="Nunito Sans"/>
                <a:ea typeface="Nunito Sans"/>
                <a:cs typeface="Nunito Sans"/>
                <a:sym typeface="Nunito Sans"/>
              </a:rPr>
            </a:br>
            <a:r>
              <a:rPr b="1" lang="en" sz="1200">
                <a:solidFill>
                  <a:schemeClr val="lt1"/>
                </a:solidFill>
                <a:latin typeface="Nunito Sans"/>
                <a:ea typeface="Nunito Sans"/>
                <a:cs typeface="Nunito Sans"/>
                <a:sym typeface="Nunito Sans"/>
              </a:rPr>
              <a:t>Chase</a:t>
            </a:r>
            <a:endParaRPr sz="1200"/>
          </a:p>
        </p:txBody>
      </p:sp>
      <p:sp>
        <p:nvSpPr>
          <p:cNvPr id="1908" name="Google Shape;1908;p212"/>
          <p:cNvSpPr txBox="1"/>
          <p:nvPr/>
        </p:nvSpPr>
        <p:spPr>
          <a:xfrm>
            <a:off x="1901053" y="2052618"/>
            <a:ext cx="4630500" cy="31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Nunito Sans"/>
                <a:ea typeface="Nunito Sans"/>
                <a:cs typeface="Nunito Sans"/>
                <a:sym typeface="Nunito Sans"/>
              </a:rPr>
              <a:t>Knowledge Graph</a:t>
            </a:r>
            <a:endParaRPr b="1"/>
          </a:p>
        </p:txBody>
      </p:sp>
      <p:sp>
        <p:nvSpPr>
          <p:cNvPr id="1909" name="Google Shape;1909;p212"/>
          <p:cNvSpPr/>
          <p:nvPr/>
        </p:nvSpPr>
        <p:spPr>
          <a:xfrm>
            <a:off x="3678874" y="1321397"/>
            <a:ext cx="1154100" cy="508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Nunito Sans"/>
                <a:ea typeface="Nunito Sans"/>
                <a:cs typeface="Nunito Sans"/>
                <a:sym typeface="Nunito Sans"/>
              </a:rPr>
              <a:t>Graph</a:t>
            </a:r>
            <a:br>
              <a:rPr b="1" lang="en" sz="1000">
                <a:latin typeface="Nunito Sans"/>
                <a:ea typeface="Nunito Sans"/>
                <a:cs typeface="Nunito Sans"/>
                <a:sym typeface="Nunito Sans"/>
              </a:rPr>
            </a:br>
            <a:r>
              <a:rPr b="1" lang="en" sz="1000">
                <a:latin typeface="Nunito Sans"/>
                <a:ea typeface="Nunito Sans"/>
                <a:cs typeface="Nunito Sans"/>
                <a:sym typeface="Nunito Sans"/>
              </a:rPr>
              <a:t>Aggregation</a:t>
            </a:r>
            <a:endParaRPr sz="1000"/>
          </a:p>
        </p:txBody>
      </p:sp>
      <p:sp>
        <p:nvSpPr>
          <p:cNvPr id="1910" name="Google Shape;1910;p212"/>
          <p:cNvSpPr/>
          <p:nvPr/>
        </p:nvSpPr>
        <p:spPr>
          <a:xfrm>
            <a:off x="3611950" y="672975"/>
            <a:ext cx="1154100" cy="508500"/>
          </a:xfrm>
          <a:prstGeom prst="rect">
            <a:avLst/>
          </a:prstGeom>
          <a:solidFill>
            <a:srgbClr val="7F6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Nunito Sans"/>
                <a:ea typeface="Nunito Sans"/>
                <a:cs typeface="Nunito Sans"/>
                <a:sym typeface="Nunito Sans"/>
              </a:rPr>
              <a:t>PageRank </a:t>
            </a:r>
            <a:r>
              <a:rPr lang="en" sz="1000">
                <a:solidFill>
                  <a:schemeClr val="lt1"/>
                </a:solidFill>
                <a:latin typeface="Nunito Sans"/>
                <a:ea typeface="Nunito Sans"/>
                <a:cs typeface="Nunito Sans"/>
                <a:sym typeface="Nunito Sans"/>
              </a:rPr>
              <a:t>(Graph Walkers)</a:t>
            </a:r>
            <a:endParaRPr sz="1000"/>
          </a:p>
        </p:txBody>
      </p:sp>
      <p:sp>
        <p:nvSpPr>
          <p:cNvPr id="1911" name="Google Shape;1911;p212"/>
          <p:cNvSpPr/>
          <p:nvPr/>
        </p:nvSpPr>
        <p:spPr>
          <a:xfrm>
            <a:off x="7158100" y="1332601"/>
            <a:ext cx="1154100" cy="5085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Nunito Sans"/>
                <a:ea typeface="Nunito Sans"/>
                <a:cs typeface="Nunito Sans"/>
                <a:sym typeface="Nunito Sans"/>
              </a:rPr>
              <a:t>Hybrid Inference</a:t>
            </a:r>
            <a:endParaRPr sz="1200">
              <a:solidFill>
                <a:srgbClr val="FFFFFF"/>
              </a:solidFill>
            </a:endParaRPr>
          </a:p>
        </p:txBody>
      </p:sp>
      <p:cxnSp>
        <p:nvCxnSpPr>
          <p:cNvPr id="1912" name="Google Shape;1912;p212"/>
          <p:cNvCxnSpPr>
            <a:endCxn id="1906" idx="1"/>
          </p:cNvCxnSpPr>
          <p:nvPr/>
        </p:nvCxnSpPr>
        <p:spPr>
          <a:xfrm>
            <a:off x="6915350" y="3928096"/>
            <a:ext cx="219000" cy="0"/>
          </a:xfrm>
          <a:prstGeom prst="straightConnector1">
            <a:avLst/>
          </a:prstGeom>
          <a:noFill/>
          <a:ln cap="flat" cmpd="sng" w="19050">
            <a:solidFill>
              <a:schemeClr val="dk2"/>
            </a:solidFill>
            <a:prstDash val="solid"/>
            <a:round/>
            <a:headEnd len="med" w="med" type="none"/>
            <a:tailEnd len="med" w="med" type="triangle"/>
          </a:ln>
        </p:spPr>
      </p:cxnSp>
      <p:cxnSp>
        <p:nvCxnSpPr>
          <p:cNvPr id="1913" name="Google Shape;1913;p212"/>
          <p:cNvCxnSpPr>
            <a:stCxn id="1906" idx="0"/>
            <a:endCxn id="1907" idx="2"/>
          </p:cNvCxnSpPr>
          <p:nvPr/>
        </p:nvCxnSpPr>
        <p:spPr>
          <a:xfrm rot="10800000">
            <a:off x="7620950" y="3417646"/>
            <a:ext cx="0" cy="234900"/>
          </a:xfrm>
          <a:prstGeom prst="straightConnector1">
            <a:avLst/>
          </a:prstGeom>
          <a:noFill/>
          <a:ln cap="flat" cmpd="sng" w="19050">
            <a:solidFill>
              <a:schemeClr val="dk2"/>
            </a:solidFill>
            <a:prstDash val="solid"/>
            <a:round/>
            <a:headEnd len="med" w="med" type="none"/>
            <a:tailEnd len="med" w="med" type="triangle"/>
          </a:ln>
        </p:spPr>
      </p:cxnSp>
      <p:cxnSp>
        <p:nvCxnSpPr>
          <p:cNvPr id="1914" name="Google Shape;1914;p212"/>
          <p:cNvCxnSpPr>
            <a:stCxn id="1907" idx="0"/>
          </p:cNvCxnSpPr>
          <p:nvPr/>
        </p:nvCxnSpPr>
        <p:spPr>
          <a:xfrm flipH="1" rot="5400000">
            <a:off x="7143350" y="2388825"/>
            <a:ext cx="260700" cy="694500"/>
          </a:xfrm>
          <a:prstGeom prst="bentConnector2">
            <a:avLst/>
          </a:prstGeom>
          <a:noFill/>
          <a:ln cap="flat" cmpd="sng" w="19050">
            <a:solidFill>
              <a:schemeClr val="dk2"/>
            </a:solidFill>
            <a:prstDash val="solid"/>
            <a:round/>
            <a:headEnd len="med" w="med" type="none"/>
            <a:tailEnd len="med" w="med" type="triangle"/>
          </a:ln>
        </p:spPr>
      </p:cxnSp>
      <p:sp>
        <p:nvSpPr>
          <p:cNvPr id="1915" name="Google Shape;1915;p212"/>
          <p:cNvSpPr txBox="1"/>
          <p:nvPr/>
        </p:nvSpPr>
        <p:spPr>
          <a:xfrm>
            <a:off x="7082075" y="2398000"/>
            <a:ext cx="1154100" cy="2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latin typeface="Nunito Sans"/>
                <a:ea typeface="Nunito Sans"/>
                <a:cs typeface="Nunito Sans"/>
                <a:sym typeface="Nunito Sans"/>
              </a:rPr>
              <a:t>derived facts</a:t>
            </a:r>
            <a:endParaRPr i="1"/>
          </a:p>
        </p:txBody>
      </p:sp>
      <p:cxnSp>
        <p:nvCxnSpPr>
          <p:cNvPr id="1916" name="Google Shape;1916;p212"/>
          <p:cNvCxnSpPr>
            <a:endCxn id="1911" idx="2"/>
          </p:cNvCxnSpPr>
          <p:nvPr/>
        </p:nvCxnSpPr>
        <p:spPr>
          <a:xfrm flipH="1" rot="10800000">
            <a:off x="6894850" y="1841101"/>
            <a:ext cx="840300" cy="416700"/>
          </a:xfrm>
          <a:prstGeom prst="bentConnector2">
            <a:avLst/>
          </a:prstGeom>
          <a:noFill/>
          <a:ln cap="flat" cmpd="sng" w="19050">
            <a:solidFill>
              <a:schemeClr val="dk2"/>
            </a:solidFill>
            <a:prstDash val="solid"/>
            <a:round/>
            <a:headEnd len="med" w="med" type="none"/>
            <a:tailEnd len="med" w="med" type="triangle"/>
          </a:ln>
        </p:spPr>
      </p:cxnSp>
      <p:cxnSp>
        <p:nvCxnSpPr>
          <p:cNvPr id="1917" name="Google Shape;1917;p212"/>
          <p:cNvCxnSpPr>
            <a:stCxn id="1911" idx="1"/>
            <a:endCxn id="1905" idx="1"/>
          </p:cNvCxnSpPr>
          <p:nvPr/>
        </p:nvCxnSpPr>
        <p:spPr>
          <a:xfrm flipH="1">
            <a:off x="6721300" y="1586851"/>
            <a:ext cx="436800" cy="466800"/>
          </a:xfrm>
          <a:prstGeom prst="bentConnector2">
            <a:avLst/>
          </a:prstGeom>
          <a:noFill/>
          <a:ln cap="flat" cmpd="sng" w="19050">
            <a:solidFill>
              <a:schemeClr val="dk2"/>
            </a:solidFill>
            <a:prstDash val="solid"/>
            <a:round/>
            <a:headEnd len="med" w="med" type="none"/>
            <a:tailEnd len="med" w="med" type="triangle"/>
          </a:ln>
        </p:spPr>
      </p:cxnSp>
      <p:cxnSp>
        <p:nvCxnSpPr>
          <p:cNvPr id="1918" name="Google Shape;1918;p212"/>
          <p:cNvCxnSpPr/>
          <p:nvPr/>
        </p:nvCxnSpPr>
        <p:spPr>
          <a:xfrm rot="-5400000">
            <a:off x="7716375" y="2302375"/>
            <a:ext cx="881400" cy="600"/>
          </a:xfrm>
          <a:prstGeom prst="bentConnector3">
            <a:avLst>
              <a:gd fmla="val 50000" name="adj1"/>
            </a:avLst>
          </a:prstGeom>
          <a:noFill/>
          <a:ln cap="flat" cmpd="sng" w="9525">
            <a:solidFill>
              <a:schemeClr val="dk2"/>
            </a:solidFill>
            <a:prstDash val="dash"/>
            <a:round/>
            <a:headEnd len="med" w="med" type="none"/>
            <a:tailEnd len="med" w="med" type="stealth"/>
          </a:ln>
        </p:spPr>
      </p:cxnSp>
      <p:cxnSp>
        <p:nvCxnSpPr>
          <p:cNvPr id="1919" name="Google Shape;1919;p212"/>
          <p:cNvCxnSpPr/>
          <p:nvPr/>
        </p:nvCxnSpPr>
        <p:spPr>
          <a:xfrm>
            <a:off x="6533400" y="1403550"/>
            <a:ext cx="631800" cy="600"/>
          </a:xfrm>
          <a:prstGeom prst="bentConnector3">
            <a:avLst>
              <a:gd fmla="val 50000" name="adj1"/>
            </a:avLst>
          </a:prstGeom>
          <a:noFill/>
          <a:ln cap="flat" cmpd="sng" w="9525">
            <a:solidFill>
              <a:schemeClr val="dk2"/>
            </a:solidFill>
            <a:prstDash val="dash"/>
            <a:round/>
            <a:headEnd len="med" w="med" type="none"/>
            <a:tailEnd len="med" w="med" type="stealth"/>
          </a:ln>
        </p:spPr>
      </p:cxnSp>
      <p:cxnSp>
        <p:nvCxnSpPr>
          <p:cNvPr id="1920" name="Google Shape;1920;p212"/>
          <p:cNvCxnSpPr>
            <a:endCxn id="1911" idx="0"/>
          </p:cNvCxnSpPr>
          <p:nvPr/>
        </p:nvCxnSpPr>
        <p:spPr>
          <a:xfrm>
            <a:off x="4793350" y="785401"/>
            <a:ext cx="2941800" cy="547200"/>
          </a:xfrm>
          <a:prstGeom prst="bentConnector2">
            <a:avLst/>
          </a:prstGeom>
          <a:noFill/>
          <a:ln cap="flat" cmpd="sng" w="9525">
            <a:solidFill>
              <a:schemeClr val="dk2"/>
            </a:solidFill>
            <a:prstDash val="dash"/>
            <a:round/>
            <a:headEnd len="med" w="med" type="none"/>
            <a:tailEnd len="med" w="med" type="stealth"/>
          </a:ln>
        </p:spPr>
      </p:cxnSp>
      <p:cxnSp>
        <p:nvCxnSpPr>
          <p:cNvPr id="1921" name="Google Shape;1921;p212"/>
          <p:cNvCxnSpPr>
            <a:endCxn id="1903" idx="2"/>
          </p:cNvCxnSpPr>
          <p:nvPr/>
        </p:nvCxnSpPr>
        <p:spPr>
          <a:xfrm rot="10800000">
            <a:off x="2624525" y="1829900"/>
            <a:ext cx="0" cy="219600"/>
          </a:xfrm>
          <a:prstGeom prst="straightConnector1">
            <a:avLst/>
          </a:prstGeom>
          <a:noFill/>
          <a:ln cap="flat" cmpd="sng" w="19050">
            <a:solidFill>
              <a:schemeClr val="dk2"/>
            </a:solidFill>
            <a:prstDash val="solid"/>
            <a:round/>
            <a:headEnd len="med" w="med" type="none"/>
            <a:tailEnd len="med" w="med" type="triangle"/>
          </a:ln>
        </p:spPr>
      </p:cxnSp>
      <p:cxnSp>
        <p:nvCxnSpPr>
          <p:cNvPr id="1922" name="Google Shape;1922;p212"/>
          <p:cNvCxnSpPr>
            <a:stCxn id="1903" idx="3"/>
            <a:endCxn id="1909" idx="1"/>
          </p:cNvCxnSpPr>
          <p:nvPr/>
        </p:nvCxnSpPr>
        <p:spPr>
          <a:xfrm>
            <a:off x="3111125" y="1575650"/>
            <a:ext cx="567600" cy="0"/>
          </a:xfrm>
          <a:prstGeom prst="straightConnector1">
            <a:avLst/>
          </a:prstGeom>
          <a:noFill/>
          <a:ln cap="flat" cmpd="sng" w="19050">
            <a:solidFill>
              <a:schemeClr val="dk2"/>
            </a:solidFill>
            <a:prstDash val="solid"/>
            <a:round/>
            <a:headEnd len="med" w="med" type="none"/>
            <a:tailEnd len="med" w="med" type="triangle"/>
          </a:ln>
        </p:spPr>
      </p:cxnSp>
      <p:cxnSp>
        <p:nvCxnSpPr>
          <p:cNvPr id="1923" name="Google Shape;1923;p212"/>
          <p:cNvCxnSpPr>
            <a:stCxn id="1909" idx="3"/>
            <a:endCxn id="1904" idx="1"/>
          </p:cNvCxnSpPr>
          <p:nvPr/>
        </p:nvCxnSpPr>
        <p:spPr>
          <a:xfrm>
            <a:off x="4832974" y="1575647"/>
            <a:ext cx="539400" cy="4200"/>
          </a:xfrm>
          <a:prstGeom prst="straightConnector1">
            <a:avLst/>
          </a:prstGeom>
          <a:noFill/>
          <a:ln cap="flat" cmpd="sng" w="19050">
            <a:solidFill>
              <a:schemeClr val="dk2"/>
            </a:solidFill>
            <a:prstDash val="solid"/>
            <a:round/>
            <a:headEnd len="med" w="med" type="none"/>
            <a:tailEnd len="med" w="med" type="triangle"/>
          </a:ln>
        </p:spPr>
      </p:cxnSp>
      <p:cxnSp>
        <p:nvCxnSpPr>
          <p:cNvPr id="1924" name="Google Shape;1924;p212"/>
          <p:cNvCxnSpPr>
            <a:stCxn id="1904" idx="2"/>
          </p:cNvCxnSpPr>
          <p:nvPr/>
        </p:nvCxnSpPr>
        <p:spPr>
          <a:xfrm>
            <a:off x="5949400" y="1834150"/>
            <a:ext cx="0" cy="229200"/>
          </a:xfrm>
          <a:prstGeom prst="straightConnector1">
            <a:avLst/>
          </a:prstGeom>
          <a:noFill/>
          <a:ln cap="flat" cmpd="sng" w="19050">
            <a:solidFill>
              <a:schemeClr val="dk2"/>
            </a:solidFill>
            <a:prstDash val="solid"/>
            <a:round/>
            <a:headEnd len="med" w="med" type="none"/>
            <a:tailEnd len="med" w="med" type="triangle"/>
          </a:ln>
        </p:spPr>
      </p:cxnSp>
      <p:cxnSp>
        <p:nvCxnSpPr>
          <p:cNvPr id="1925" name="Google Shape;1925;p212"/>
          <p:cNvCxnSpPr>
            <a:stCxn id="1903" idx="0"/>
            <a:endCxn id="1910" idx="1"/>
          </p:cNvCxnSpPr>
          <p:nvPr/>
        </p:nvCxnSpPr>
        <p:spPr>
          <a:xfrm rot="-5400000">
            <a:off x="2921075" y="630650"/>
            <a:ext cx="394200" cy="987300"/>
          </a:xfrm>
          <a:prstGeom prst="bentConnector2">
            <a:avLst/>
          </a:prstGeom>
          <a:noFill/>
          <a:ln cap="flat" cmpd="sng" w="19050">
            <a:solidFill>
              <a:schemeClr val="dk2"/>
            </a:solidFill>
            <a:prstDash val="solid"/>
            <a:round/>
            <a:headEnd len="med" w="med" type="none"/>
            <a:tailEnd len="med" w="med" type="triangle"/>
          </a:ln>
        </p:spPr>
      </p:cxnSp>
      <p:cxnSp>
        <p:nvCxnSpPr>
          <p:cNvPr id="1926" name="Google Shape;1926;p212"/>
          <p:cNvCxnSpPr>
            <a:stCxn id="1910" idx="3"/>
            <a:endCxn id="1927" idx="1"/>
          </p:cNvCxnSpPr>
          <p:nvPr/>
        </p:nvCxnSpPr>
        <p:spPr>
          <a:xfrm>
            <a:off x="4766050" y="927225"/>
            <a:ext cx="214500" cy="1006200"/>
          </a:xfrm>
          <a:prstGeom prst="bentConnector3">
            <a:avLst>
              <a:gd fmla="val 96562" name="adj1"/>
            </a:avLst>
          </a:prstGeom>
          <a:noFill/>
          <a:ln cap="flat" cmpd="sng" w="19050">
            <a:solidFill>
              <a:schemeClr val="dk2"/>
            </a:solidFill>
            <a:prstDash val="solid"/>
            <a:round/>
            <a:headEnd len="med" w="med" type="none"/>
            <a:tailEnd len="med" w="med" type="triangle"/>
          </a:ln>
        </p:spPr>
      </p:cxnSp>
      <p:sp>
        <p:nvSpPr>
          <p:cNvPr id="1927" name="Google Shape;1927;p212"/>
          <p:cNvSpPr txBox="1"/>
          <p:nvPr/>
        </p:nvSpPr>
        <p:spPr>
          <a:xfrm>
            <a:off x="4980638" y="1822900"/>
            <a:ext cx="1154100" cy="2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000">
                <a:latin typeface="Nunito Sans"/>
                <a:ea typeface="Nunito Sans"/>
                <a:cs typeface="Nunito Sans"/>
                <a:sym typeface="Nunito Sans"/>
              </a:rPr>
              <a:t>inferred</a:t>
            </a:r>
            <a:r>
              <a:rPr i="1" lang="en" sz="1000">
                <a:latin typeface="Nunito Sans"/>
                <a:ea typeface="Nunito Sans"/>
                <a:cs typeface="Nunito Sans"/>
                <a:sym typeface="Nunito Sans"/>
              </a:rPr>
              <a:t> facts</a:t>
            </a:r>
            <a:endParaRPr i="1"/>
          </a:p>
        </p:txBody>
      </p:sp>
      <p:cxnSp>
        <p:nvCxnSpPr>
          <p:cNvPr id="1928" name="Google Shape;1928;p212"/>
          <p:cNvCxnSpPr>
            <a:endCxn id="1904" idx="0"/>
          </p:cNvCxnSpPr>
          <p:nvPr/>
        </p:nvCxnSpPr>
        <p:spPr>
          <a:xfrm>
            <a:off x="5949400" y="817150"/>
            <a:ext cx="0" cy="508500"/>
          </a:xfrm>
          <a:prstGeom prst="straightConnector1">
            <a:avLst/>
          </a:prstGeom>
          <a:noFill/>
          <a:ln cap="flat" cmpd="sng" w="9525">
            <a:solidFill>
              <a:schemeClr val="dk2"/>
            </a:solidFill>
            <a:prstDash val="dot"/>
            <a:round/>
            <a:headEnd len="med" w="med" type="none"/>
            <a:tailEnd len="med" w="med" type="none"/>
          </a:ln>
        </p:spPr>
      </p:cxnSp>
      <p:sp>
        <p:nvSpPr>
          <p:cNvPr id="1929" name="Google Shape;1929;p212"/>
          <p:cNvSpPr/>
          <p:nvPr/>
        </p:nvSpPr>
        <p:spPr>
          <a:xfrm>
            <a:off x="5268875" y="891800"/>
            <a:ext cx="1354500" cy="2292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Sans"/>
                <a:ea typeface="Nunito Sans"/>
                <a:cs typeface="Nunito Sans"/>
                <a:sym typeface="Nunito Sans"/>
              </a:rPr>
              <a:t>Trained models</a:t>
            </a:r>
            <a:endParaRPr/>
          </a:p>
        </p:txBody>
      </p:sp>
      <p:sp>
        <p:nvSpPr>
          <p:cNvPr id="1930" name="Google Shape;1930;p212"/>
          <p:cNvSpPr/>
          <p:nvPr/>
        </p:nvSpPr>
        <p:spPr>
          <a:xfrm>
            <a:off x="8428675" y="2850025"/>
            <a:ext cx="683100" cy="221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Nunito Sans"/>
                <a:ea typeface="Nunito Sans"/>
                <a:cs typeface="Nunito Sans"/>
                <a:sym typeface="Nunito Sans"/>
              </a:rPr>
              <a:t>Rules</a:t>
            </a:r>
            <a:endParaRPr/>
          </a:p>
        </p:txBody>
      </p:sp>
      <p:sp>
        <p:nvSpPr>
          <p:cNvPr id="1931" name="Google Shape;1931;p212"/>
          <p:cNvSpPr/>
          <p:nvPr/>
        </p:nvSpPr>
        <p:spPr>
          <a:xfrm>
            <a:off x="8428675" y="3159289"/>
            <a:ext cx="683100" cy="221100"/>
          </a:xfrm>
          <a:prstGeom prst="parallelogram">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1000">
                <a:latin typeface="Nunito Sans"/>
                <a:ea typeface="Nunito Sans"/>
                <a:cs typeface="Nunito Sans"/>
                <a:sym typeface="Nunito Sans"/>
              </a:rPr>
              <a:t>Ontology</a:t>
            </a:r>
            <a:endParaRPr/>
          </a:p>
        </p:txBody>
      </p:sp>
      <p:cxnSp>
        <p:nvCxnSpPr>
          <p:cNvPr id="1932" name="Google Shape;1932;p212"/>
          <p:cNvCxnSpPr>
            <a:stCxn id="1930" idx="5"/>
            <a:endCxn id="1907" idx="3"/>
          </p:cNvCxnSpPr>
          <p:nvPr/>
        </p:nvCxnSpPr>
        <p:spPr>
          <a:xfrm flipH="1">
            <a:off x="8107413" y="2960575"/>
            <a:ext cx="348900" cy="181500"/>
          </a:xfrm>
          <a:prstGeom prst="straightConnector1">
            <a:avLst/>
          </a:prstGeom>
          <a:noFill/>
          <a:ln cap="flat" cmpd="sng" w="9525">
            <a:solidFill>
              <a:schemeClr val="dk2"/>
            </a:solidFill>
            <a:prstDash val="dot"/>
            <a:round/>
            <a:headEnd len="med" w="med" type="none"/>
            <a:tailEnd len="med" w="med" type="none"/>
          </a:ln>
        </p:spPr>
      </p:cxnSp>
      <p:cxnSp>
        <p:nvCxnSpPr>
          <p:cNvPr id="1933" name="Google Shape;1933;p212"/>
          <p:cNvCxnSpPr>
            <a:stCxn id="1907" idx="3"/>
            <a:endCxn id="1931" idx="5"/>
          </p:cNvCxnSpPr>
          <p:nvPr/>
        </p:nvCxnSpPr>
        <p:spPr>
          <a:xfrm>
            <a:off x="8107550" y="3141975"/>
            <a:ext cx="348900" cy="127800"/>
          </a:xfrm>
          <a:prstGeom prst="straightConnector1">
            <a:avLst/>
          </a:prstGeom>
          <a:noFill/>
          <a:ln cap="flat" cmpd="sng" w="9525">
            <a:solidFill>
              <a:schemeClr val="dk2"/>
            </a:solidFill>
            <a:prstDash val="dot"/>
            <a:round/>
            <a:headEnd len="med" w="med" type="none"/>
            <a:tailEnd len="med" w="med" type="none"/>
          </a:ln>
        </p:spPr>
      </p:cxnSp>
      <p:sp>
        <p:nvSpPr>
          <p:cNvPr id="1934" name="Google Shape;1934;p212"/>
          <p:cNvSpPr/>
          <p:nvPr/>
        </p:nvSpPr>
        <p:spPr>
          <a:xfrm>
            <a:off x="1895950" y="4319650"/>
            <a:ext cx="4630500" cy="718200"/>
          </a:xfrm>
          <a:prstGeom prst="can">
            <a:avLst>
              <a:gd fmla="val 25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Sans"/>
                <a:ea typeface="Nunito Sans"/>
                <a:cs typeface="Nunito Sans"/>
                <a:sym typeface="Nunito Sans"/>
              </a:rPr>
              <a:t>Data Platform</a:t>
            </a:r>
            <a:endParaRPr>
              <a:solidFill>
                <a:srgbClr val="FFFFFF"/>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8" name="Shape 1938"/>
        <p:cNvGrpSpPr/>
        <p:nvPr/>
      </p:nvGrpSpPr>
      <p:grpSpPr>
        <a:xfrm>
          <a:off x="0" y="0"/>
          <a:ext cx="0" cy="0"/>
          <a:chOff x="0" y="0"/>
          <a:chExt cx="0" cy="0"/>
        </a:xfrm>
      </p:grpSpPr>
      <p:sp>
        <p:nvSpPr>
          <p:cNvPr id="1939" name="Google Shape;1939;p213"/>
          <p:cNvSpPr/>
          <p:nvPr/>
        </p:nvSpPr>
        <p:spPr>
          <a:xfrm>
            <a:off x="3695025" y="1129800"/>
            <a:ext cx="4981200" cy="3546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13"/>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Academia collaborations</a:t>
            </a:r>
            <a:endParaRPr b="0" i="0" sz="2400" u="none" cap="none" strike="noStrike">
              <a:solidFill>
                <a:srgbClr val="4C4D4F"/>
              </a:solidFill>
              <a:latin typeface="Arial"/>
              <a:ea typeface="Arial"/>
              <a:cs typeface="Arial"/>
              <a:sym typeface="Arial"/>
            </a:endParaRPr>
          </a:p>
        </p:txBody>
      </p:sp>
      <p:pic>
        <p:nvPicPr>
          <p:cNvPr id="1941" name="Google Shape;1941;p213"/>
          <p:cNvPicPr preferRelativeResize="0"/>
          <p:nvPr/>
        </p:nvPicPr>
        <p:blipFill>
          <a:blip r:embed="rId3">
            <a:alphaModFix/>
          </a:blip>
          <a:stretch>
            <a:fillRect/>
          </a:stretch>
        </p:blipFill>
        <p:spPr>
          <a:xfrm>
            <a:off x="2785926" y="3166250"/>
            <a:ext cx="540006" cy="652739"/>
          </a:xfrm>
          <a:prstGeom prst="rect">
            <a:avLst/>
          </a:prstGeom>
          <a:noFill/>
          <a:ln>
            <a:noFill/>
          </a:ln>
        </p:spPr>
      </p:pic>
      <p:pic>
        <p:nvPicPr>
          <p:cNvPr id="1942" name="Google Shape;1942;p213"/>
          <p:cNvPicPr preferRelativeResize="0"/>
          <p:nvPr/>
        </p:nvPicPr>
        <p:blipFill>
          <a:blip r:embed="rId4">
            <a:alphaModFix/>
          </a:blip>
          <a:stretch>
            <a:fillRect/>
          </a:stretch>
        </p:blipFill>
        <p:spPr>
          <a:xfrm>
            <a:off x="403185" y="3188697"/>
            <a:ext cx="718457" cy="652699"/>
          </a:xfrm>
          <a:prstGeom prst="rect">
            <a:avLst/>
          </a:prstGeom>
          <a:noFill/>
          <a:ln>
            <a:noFill/>
          </a:ln>
        </p:spPr>
      </p:pic>
      <p:pic>
        <p:nvPicPr>
          <p:cNvPr id="1943" name="Google Shape;1943;p213"/>
          <p:cNvPicPr preferRelativeResize="0"/>
          <p:nvPr/>
        </p:nvPicPr>
        <p:blipFill>
          <a:blip r:embed="rId5">
            <a:alphaModFix/>
          </a:blip>
          <a:stretch>
            <a:fillRect/>
          </a:stretch>
        </p:blipFill>
        <p:spPr>
          <a:xfrm>
            <a:off x="1594554" y="3166252"/>
            <a:ext cx="718460" cy="652735"/>
          </a:xfrm>
          <a:prstGeom prst="rect">
            <a:avLst/>
          </a:prstGeom>
          <a:noFill/>
          <a:ln>
            <a:noFill/>
          </a:ln>
        </p:spPr>
      </p:pic>
      <p:pic>
        <p:nvPicPr>
          <p:cNvPr id="1944" name="Google Shape;1944;p213"/>
          <p:cNvPicPr preferRelativeResize="0"/>
          <p:nvPr/>
        </p:nvPicPr>
        <p:blipFill>
          <a:blip r:embed="rId6">
            <a:alphaModFix/>
          </a:blip>
          <a:stretch>
            <a:fillRect/>
          </a:stretch>
        </p:blipFill>
        <p:spPr>
          <a:xfrm>
            <a:off x="2596207" y="4043133"/>
            <a:ext cx="797556" cy="289818"/>
          </a:xfrm>
          <a:prstGeom prst="rect">
            <a:avLst/>
          </a:prstGeom>
          <a:noFill/>
          <a:ln>
            <a:noFill/>
          </a:ln>
        </p:spPr>
      </p:pic>
      <p:pic>
        <p:nvPicPr>
          <p:cNvPr id="1945" name="Google Shape;1945;p213"/>
          <p:cNvPicPr preferRelativeResize="0"/>
          <p:nvPr/>
        </p:nvPicPr>
        <p:blipFill rotWithShape="1">
          <a:blip r:embed="rId7">
            <a:alphaModFix/>
          </a:blip>
          <a:srcRect b="15642" l="0" r="0" t="13127"/>
          <a:stretch/>
        </p:blipFill>
        <p:spPr>
          <a:xfrm>
            <a:off x="363638" y="3991646"/>
            <a:ext cx="797551" cy="516130"/>
          </a:xfrm>
          <a:prstGeom prst="rect">
            <a:avLst/>
          </a:prstGeom>
          <a:noFill/>
          <a:ln>
            <a:noFill/>
          </a:ln>
        </p:spPr>
      </p:pic>
      <p:pic>
        <p:nvPicPr>
          <p:cNvPr descr="Image result for unical logo" id="1946" name="Google Shape;1946;p213"/>
          <p:cNvPicPr preferRelativeResize="0"/>
          <p:nvPr/>
        </p:nvPicPr>
        <p:blipFill rotWithShape="1">
          <a:blip r:embed="rId8">
            <a:alphaModFix/>
          </a:blip>
          <a:srcRect b="0" l="0" r="0" t="0"/>
          <a:stretch/>
        </p:blipFill>
        <p:spPr>
          <a:xfrm>
            <a:off x="1555007" y="3991646"/>
            <a:ext cx="797556" cy="442557"/>
          </a:xfrm>
          <a:prstGeom prst="rect">
            <a:avLst/>
          </a:prstGeom>
          <a:noFill/>
          <a:ln>
            <a:noFill/>
          </a:ln>
        </p:spPr>
      </p:pic>
      <p:pic>
        <p:nvPicPr>
          <p:cNvPr id="1947" name="Google Shape;1947;p213"/>
          <p:cNvPicPr preferRelativeResize="0"/>
          <p:nvPr/>
        </p:nvPicPr>
        <p:blipFill>
          <a:blip r:embed="rId9">
            <a:alphaModFix/>
          </a:blip>
          <a:stretch>
            <a:fillRect/>
          </a:stretch>
        </p:blipFill>
        <p:spPr>
          <a:xfrm>
            <a:off x="363650" y="1183350"/>
            <a:ext cx="2926500" cy="1592900"/>
          </a:xfrm>
          <a:prstGeom prst="rect">
            <a:avLst/>
          </a:prstGeom>
          <a:noFill/>
          <a:ln>
            <a:noFill/>
          </a:ln>
        </p:spPr>
      </p:pic>
      <p:sp>
        <p:nvSpPr>
          <p:cNvPr id="1948" name="Google Shape;1948;p213"/>
          <p:cNvSpPr txBox="1"/>
          <p:nvPr>
            <p:ph idx="4294967295" type="body"/>
          </p:nvPr>
        </p:nvSpPr>
        <p:spPr>
          <a:xfrm>
            <a:off x="3940025" y="1761550"/>
            <a:ext cx="4463400" cy="2785200"/>
          </a:xfrm>
          <a:prstGeom prst="rect">
            <a:avLst/>
          </a:prstGeom>
        </p:spPr>
        <p:txBody>
          <a:bodyPr anchorCtr="0" anchor="t" bIns="91425" lIns="91425" spcFirstLastPara="1" rIns="91425" wrap="square" tIns="91425">
            <a:noAutofit/>
          </a:bodyPr>
          <a:lstStyle/>
          <a:p>
            <a:pPr indent="-292100" lvl="0" marL="457200" rtl="0" algn="l">
              <a:lnSpc>
                <a:spcPct val="100000"/>
              </a:lnSpc>
              <a:spcBef>
                <a:spcPts val="400"/>
              </a:spcBef>
              <a:spcAft>
                <a:spcPts val="0"/>
              </a:spcAft>
              <a:buSzPts val="1000"/>
              <a:buFont typeface="Nunito Sans"/>
              <a:buChar char="●"/>
            </a:pPr>
            <a:r>
              <a:rPr b="1" lang="en" sz="1000">
                <a:solidFill>
                  <a:schemeClr val="dk2"/>
                </a:solidFill>
              </a:rPr>
              <a:t>Crypto Challenge</a:t>
            </a:r>
            <a:r>
              <a:rPr lang="en" sz="1000"/>
              <a:t>: </a:t>
            </a:r>
            <a:r>
              <a:rPr lang="en" sz="1000">
                <a:solidFill>
                  <a:srgbClr val="424242"/>
                </a:solidFill>
              </a:rPr>
              <a:t>Looking to beat our current crypto forecasting models using features derived from global data sources</a:t>
            </a:r>
            <a:endParaRPr sz="1000">
              <a:solidFill>
                <a:srgbClr val="424242"/>
              </a:solidFill>
            </a:endParaRPr>
          </a:p>
          <a:p>
            <a:pPr indent="-292100" lvl="0" marL="457200" rtl="0" algn="l">
              <a:lnSpc>
                <a:spcPct val="100000"/>
              </a:lnSpc>
              <a:spcBef>
                <a:spcPts val="600"/>
              </a:spcBef>
              <a:spcAft>
                <a:spcPts val="0"/>
              </a:spcAft>
              <a:buSzPts val="1000"/>
              <a:buFont typeface="Nunito Sans"/>
              <a:buChar char="●"/>
            </a:pPr>
            <a:r>
              <a:rPr b="1" lang="en" sz="1000">
                <a:solidFill>
                  <a:schemeClr val="dk2"/>
                </a:solidFill>
              </a:rPr>
              <a:t>Entity resolution</a:t>
            </a:r>
            <a:r>
              <a:rPr b="1" lang="en" sz="1000">
                <a:solidFill>
                  <a:srgbClr val="424242"/>
                </a:solidFill>
              </a:rPr>
              <a:t>: </a:t>
            </a:r>
            <a:r>
              <a:rPr lang="en" sz="1000">
                <a:solidFill>
                  <a:srgbClr val="424242"/>
                </a:solidFill>
              </a:rPr>
              <a:t>Identifying occurrences of same entity when integrating multiple sources</a:t>
            </a:r>
            <a:endParaRPr sz="1000">
              <a:solidFill>
                <a:srgbClr val="424242"/>
              </a:solidFill>
            </a:endParaRPr>
          </a:p>
          <a:p>
            <a:pPr indent="-292100" lvl="0" marL="457200" rtl="0" algn="l">
              <a:lnSpc>
                <a:spcPct val="100000"/>
              </a:lnSpc>
              <a:spcBef>
                <a:spcPts val="600"/>
              </a:spcBef>
              <a:spcAft>
                <a:spcPts val="0"/>
              </a:spcAft>
              <a:buSzPts val="1000"/>
              <a:buFont typeface="Nunito Sans"/>
              <a:buChar char="●"/>
            </a:pPr>
            <a:r>
              <a:rPr b="1" lang="en" sz="1000">
                <a:solidFill>
                  <a:schemeClr val="dk2"/>
                </a:solidFill>
              </a:rPr>
              <a:t>JSON crawling</a:t>
            </a:r>
            <a:r>
              <a:rPr lang="en" sz="1000">
                <a:solidFill>
                  <a:srgbClr val="424242"/>
                </a:solidFill>
              </a:rPr>
              <a:t>: Automatic translation from visual &amp; HTML crawlers to JSON APIs (10x speed increase)</a:t>
            </a:r>
            <a:endParaRPr b="1" sz="1000">
              <a:solidFill>
                <a:srgbClr val="424242"/>
              </a:solidFill>
            </a:endParaRPr>
          </a:p>
          <a:p>
            <a:pPr indent="-292100" lvl="0" marL="457200" rtl="0" algn="l">
              <a:lnSpc>
                <a:spcPct val="100000"/>
              </a:lnSpc>
              <a:spcBef>
                <a:spcPts val="600"/>
              </a:spcBef>
              <a:spcAft>
                <a:spcPts val="0"/>
              </a:spcAft>
              <a:buSzPts val="1000"/>
              <a:buFont typeface="Nunito Sans"/>
              <a:buChar char="●"/>
            </a:pPr>
            <a:r>
              <a:rPr b="1" lang="en" sz="1000">
                <a:solidFill>
                  <a:schemeClr val="dk2"/>
                </a:solidFill>
              </a:rPr>
              <a:t>Graph rule mining</a:t>
            </a:r>
            <a:r>
              <a:rPr lang="en" sz="1000">
                <a:solidFill>
                  <a:srgbClr val="424242"/>
                </a:solidFill>
              </a:rPr>
              <a:t>: Mining rules for inferring new or erroneous data in KGs (~ 5% errors in DBPedia)</a:t>
            </a:r>
            <a:endParaRPr b="1" sz="1000">
              <a:solidFill>
                <a:srgbClr val="424242"/>
              </a:solidFill>
            </a:endParaRPr>
          </a:p>
          <a:p>
            <a:pPr indent="-292100" lvl="0" marL="457200" rtl="0" algn="l">
              <a:lnSpc>
                <a:spcPct val="100000"/>
              </a:lnSpc>
              <a:spcBef>
                <a:spcPts val="600"/>
              </a:spcBef>
              <a:spcAft>
                <a:spcPts val="0"/>
              </a:spcAft>
              <a:buSzPts val="1000"/>
              <a:buFont typeface="Nunito Sans"/>
              <a:buChar char="●"/>
            </a:pPr>
            <a:r>
              <a:rPr b="1" lang="en" sz="1000">
                <a:solidFill>
                  <a:schemeClr val="dk2"/>
                </a:solidFill>
              </a:rPr>
              <a:t>Fake news detection</a:t>
            </a:r>
            <a:r>
              <a:rPr lang="en" sz="1000">
                <a:solidFill>
                  <a:srgbClr val="424242"/>
                </a:solidFill>
              </a:rPr>
              <a:t>: UK-funded project that aims to discover fake news in our firehose</a:t>
            </a:r>
            <a:endParaRPr sz="1000">
              <a:solidFill>
                <a:srgbClr val="424242"/>
              </a:solidFill>
            </a:endParaRPr>
          </a:p>
          <a:p>
            <a:pPr indent="-292100" lvl="0" marL="457200" rtl="0" algn="l">
              <a:lnSpc>
                <a:spcPct val="100000"/>
              </a:lnSpc>
              <a:spcBef>
                <a:spcPts val="600"/>
              </a:spcBef>
              <a:spcAft>
                <a:spcPts val="0"/>
              </a:spcAft>
              <a:buSzPts val="1000"/>
              <a:buFont typeface="Nunito Sans"/>
              <a:buChar char="●"/>
            </a:pPr>
            <a:r>
              <a:rPr b="1" lang="en" sz="1000">
                <a:solidFill>
                  <a:schemeClr val="dk2"/>
                </a:solidFill>
              </a:rPr>
              <a:t>Question answering</a:t>
            </a:r>
            <a:r>
              <a:rPr b="1" lang="en" sz="1000">
                <a:solidFill>
                  <a:srgbClr val="424242"/>
                </a:solidFill>
              </a:rPr>
              <a:t>:</a:t>
            </a:r>
            <a:r>
              <a:rPr lang="en" sz="1000">
                <a:solidFill>
                  <a:srgbClr val="424242"/>
                </a:solidFill>
              </a:rPr>
              <a:t> EU-funded project for Q&amp;A multilingual knowledge graphs</a:t>
            </a:r>
            <a:endParaRPr b="1" sz="1000">
              <a:solidFill>
                <a:srgbClr val="424242"/>
              </a:solidFill>
            </a:endParaRPr>
          </a:p>
          <a:p>
            <a:pPr indent="-292100" lvl="0" marL="457200" rtl="0" algn="l">
              <a:lnSpc>
                <a:spcPct val="100000"/>
              </a:lnSpc>
              <a:spcBef>
                <a:spcPts val="600"/>
              </a:spcBef>
              <a:spcAft>
                <a:spcPts val="600"/>
              </a:spcAft>
              <a:buSzPts val="1000"/>
              <a:buFont typeface="Nunito Sans"/>
              <a:buChar char="●"/>
            </a:pPr>
            <a:r>
              <a:rPr b="1" lang="en" sz="1000">
                <a:solidFill>
                  <a:schemeClr val="dk2"/>
                </a:solidFill>
              </a:rPr>
              <a:t>ACAI</a:t>
            </a:r>
            <a:r>
              <a:rPr b="1" lang="en" sz="1000">
                <a:solidFill>
                  <a:srgbClr val="424242"/>
                </a:solidFill>
              </a:rPr>
              <a:t>: </a:t>
            </a:r>
            <a:r>
              <a:rPr lang="en" sz="1000">
                <a:solidFill>
                  <a:srgbClr val="424242"/>
                </a:solidFill>
              </a:rPr>
              <a:t>A challenge layer to beat state-of-the-art natural language processing tasks</a:t>
            </a:r>
            <a:endParaRPr sz="1000">
              <a:solidFill>
                <a:srgbClr val="424242"/>
              </a:solidFill>
            </a:endParaRPr>
          </a:p>
        </p:txBody>
      </p:sp>
      <p:sp>
        <p:nvSpPr>
          <p:cNvPr id="1949" name="Google Shape;1949;p213"/>
          <p:cNvSpPr txBox="1"/>
          <p:nvPr/>
        </p:nvSpPr>
        <p:spPr>
          <a:xfrm>
            <a:off x="3967775" y="1280075"/>
            <a:ext cx="4407900" cy="442500"/>
          </a:xfrm>
          <a:prstGeom prst="rect">
            <a:avLst/>
          </a:prstGeom>
          <a:noFill/>
          <a:ln>
            <a:noFill/>
          </a:ln>
        </p:spPr>
        <p:txBody>
          <a:bodyPr anchorCtr="0" anchor="ctr" bIns="91425" lIns="91425" spcFirstLastPara="1" rIns="91425" wrap="square" tIns="91425">
            <a:noAutofit/>
          </a:bodyPr>
          <a:lstStyle/>
          <a:p>
            <a:pPr indent="0" lvl="0" marL="0" rtl="0" algn="l">
              <a:spcBef>
                <a:spcPts val="400"/>
              </a:spcBef>
              <a:spcAft>
                <a:spcPts val="400"/>
              </a:spcAft>
              <a:buNone/>
            </a:pPr>
            <a:r>
              <a:rPr b="1" lang="en" sz="1200">
                <a:solidFill>
                  <a:srgbClr val="424242"/>
                </a:solidFill>
              </a:rPr>
              <a:t>Top researchers and graduate students have worked with Fairhair.ai on projects including: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3" name="Shape 1953"/>
        <p:cNvGrpSpPr/>
        <p:nvPr/>
      </p:nvGrpSpPr>
      <p:grpSpPr>
        <a:xfrm>
          <a:off x="0" y="0"/>
          <a:ext cx="0" cy="0"/>
          <a:chOff x="0" y="0"/>
          <a:chExt cx="0" cy="0"/>
        </a:xfrm>
      </p:grpSpPr>
      <p:sp>
        <p:nvSpPr>
          <p:cNvPr id="1954" name="Google Shape;1954;p214"/>
          <p:cNvSpPr/>
          <p:nvPr/>
        </p:nvSpPr>
        <p:spPr>
          <a:xfrm>
            <a:off x="6769750" y="1410491"/>
            <a:ext cx="1464300" cy="1460400"/>
          </a:xfrm>
          <a:prstGeom prst="rect">
            <a:avLst/>
          </a:pr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955" name="Google Shape;1955;p214"/>
          <p:cNvSpPr/>
          <p:nvPr/>
        </p:nvSpPr>
        <p:spPr>
          <a:xfrm>
            <a:off x="3840025" y="1410491"/>
            <a:ext cx="1464300" cy="1460400"/>
          </a:xfrm>
          <a:prstGeom prst="rect">
            <a:avLst/>
          </a:pr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956" name="Google Shape;1956;p214"/>
          <p:cNvSpPr txBox="1"/>
          <p:nvPr>
            <p:ph type="title"/>
          </p:nvPr>
        </p:nvSpPr>
        <p:spPr>
          <a:xfrm>
            <a:off x="234449" y="0"/>
            <a:ext cx="8909700" cy="6549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b="0" i="0" lang="en" u="none" cap="none" strike="noStrike">
                <a:solidFill>
                  <a:srgbClr val="4C4D4F"/>
                </a:solidFill>
                <a:latin typeface="Nunito Sans"/>
                <a:ea typeface="Nunito Sans"/>
                <a:cs typeface="Nunito Sans"/>
                <a:sym typeface="Nunito Sans"/>
              </a:rPr>
              <a:t>World’s Largest Corpus of </a:t>
            </a:r>
            <a:r>
              <a:rPr b="1" i="0" lang="en" u="none" cap="none" strike="noStrike">
                <a:solidFill>
                  <a:srgbClr val="4C4D4F"/>
                </a:solidFill>
                <a:latin typeface="Nunito Sans"/>
                <a:ea typeface="Nunito Sans"/>
                <a:cs typeface="Nunito Sans"/>
                <a:sym typeface="Nunito Sans"/>
              </a:rPr>
              <a:t>Outside Data</a:t>
            </a:r>
            <a:endParaRPr/>
          </a:p>
        </p:txBody>
      </p:sp>
      <p:sp>
        <p:nvSpPr>
          <p:cNvPr id="1957" name="Google Shape;1957;p214"/>
          <p:cNvSpPr txBox="1"/>
          <p:nvPr/>
        </p:nvSpPr>
        <p:spPr>
          <a:xfrm>
            <a:off x="94398" y="3063384"/>
            <a:ext cx="3041100" cy="3453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SemiBold"/>
              <a:buNone/>
            </a:pPr>
            <a:r>
              <a:rPr b="1" i="0" lang="en" sz="1500" u="none" cap="none" strike="noStrike">
                <a:solidFill>
                  <a:srgbClr val="373939"/>
                </a:solidFill>
                <a:latin typeface="Nunito Sans"/>
                <a:ea typeface="Nunito Sans"/>
                <a:cs typeface="Nunito Sans"/>
                <a:sym typeface="Nunito Sans"/>
              </a:rPr>
              <a:t>Licensed and Compliant Data</a:t>
            </a:r>
            <a:endParaRPr b="1">
              <a:latin typeface="Nunito Sans"/>
              <a:ea typeface="Nunito Sans"/>
              <a:cs typeface="Nunito Sans"/>
              <a:sym typeface="Nunito Sans"/>
            </a:endParaRPr>
          </a:p>
        </p:txBody>
      </p:sp>
      <p:sp>
        <p:nvSpPr>
          <p:cNvPr id="1958" name="Google Shape;1958;p214"/>
          <p:cNvSpPr txBox="1"/>
          <p:nvPr/>
        </p:nvSpPr>
        <p:spPr>
          <a:xfrm>
            <a:off x="5920039" y="3063364"/>
            <a:ext cx="3167700" cy="3453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4C4D4F"/>
              </a:buClr>
              <a:buSzPts val="1500"/>
              <a:buFont typeface="Nunito Sans SemiBold"/>
              <a:buNone/>
            </a:pPr>
            <a:r>
              <a:rPr b="1" i="0" lang="en" sz="1500" u="none" cap="none" strike="noStrike">
                <a:solidFill>
                  <a:srgbClr val="4C4D4F"/>
                </a:solidFill>
                <a:latin typeface="Nunito Sans"/>
                <a:ea typeface="Nunito Sans"/>
                <a:cs typeface="Nunito Sans"/>
                <a:sym typeface="Nunito Sans"/>
              </a:rPr>
              <a:t>Bring your own Data</a:t>
            </a:r>
            <a:endParaRPr b="1"/>
          </a:p>
        </p:txBody>
      </p:sp>
      <p:sp>
        <p:nvSpPr>
          <p:cNvPr id="1959" name="Google Shape;1959;p214"/>
          <p:cNvSpPr txBox="1"/>
          <p:nvPr/>
        </p:nvSpPr>
        <p:spPr>
          <a:xfrm>
            <a:off x="341450" y="3601138"/>
            <a:ext cx="2537100" cy="103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373939"/>
              </a:buClr>
              <a:buSzPts val="1500"/>
              <a:buFont typeface="Nunito Sans"/>
              <a:buNone/>
            </a:pPr>
            <a:r>
              <a:rPr i="0" lang="en" u="none" cap="none" strike="noStrike">
                <a:solidFill>
                  <a:srgbClr val="373939"/>
                </a:solidFill>
                <a:latin typeface="Nunito Sans"/>
                <a:ea typeface="Nunito Sans"/>
                <a:cs typeface="Nunito Sans"/>
                <a:sym typeface="Nunito Sans"/>
              </a:rPr>
              <a:t>Unified Data Model and Processing Language to extract data from </a:t>
            </a:r>
            <a:r>
              <a:rPr lang="en">
                <a:solidFill>
                  <a:srgbClr val="373939"/>
                </a:solidFill>
                <a:latin typeface="Nunito Sans"/>
                <a:ea typeface="Nunito Sans"/>
                <a:cs typeface="Nunito Sans"/>
                <a:sym typeface="Nunito Sans"/>
              </a:rPr>
              <a:t>our partner network</a:t>
            </a:r>
            <a:endParaRPr>
              <a:latin typeface="Nunito Sans"/>
              <a:ea typeface="Nunito Sans"/>
              <a:cs typeface="Nunito Sans"/>
              <a:sym typeface="Nunito Sans"/>
            </a:endParaRPr>
          </a:p>
        </p:txBody>
      </p:sp>
      <p:sp>
        <p:nvSpPr>
          <p:cNvPr id="1960" name="Google Shape;1960;p214"/>
          <p:cNvSpPr txBox="1"/>
          <p:nvPr/>
        </p:nvSpPr>
        <p:spPr>
          <a:xfrm>
            <a:off x="3051422" y="3059514"/>
            <a:ext cx="3041100" cy="3453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373939"/>
              </a:buClr>
              <a:buSzPts val="1500"/>
              <a:buFont typeface="Nunito Sans SemiBold"/>
              <a:buNone/>
            </a:pPr>
            <a:r>
              <a:rPr b="1" lang="en" sz="1500">
                <a:solidFill>
                  <a:srgbClr val="373939"/>
                </a:solidFill>
                <a:latin typeface="Nunito Sans"/>
                <a:ea typeface="Nunito Sans"/>
                <a:cs typeface="Nunito Sans"/>
                <a:sym typeface="Nunito Sans"/>
              </a:rPr>
              <a:t>Crawl</a:t>
            </a:r>
            <a:r>
              <a:rPr b="1" i="0" lang="en" sz="1500" u="none" cap="none" strike="noStrike">
                <a:solidFill>
                  <a:srgbClr val="373939"/>
                </a:solidFill>
                <a:latin typeface="Nunito Sans"/>
                <a:ea typeface="Nunito Sans"/>
                <a:cs typeface="Nunito Sans"/>
                <a:sym typeface="Nunito Sans"/>
              </a:rPr>
              <a:t> from the Open Web</a:t>
            </a:r>
            <a:endParaRPr b="1"/>
          </a:p>
        </p:txBody>
      </p:sp>
      <p:sp>
        <p:nvSpPr>
          <p:cNvPr id="1961" name="Google Shape;1961;p214"/>
          <p:cNvSpPr txBox="1"/>
          <p:nvPr/>
        </p:nvSpPr>
        <p:spPr>
          <a:xfrm>
            <a:off x="3224250" y="3605025"/>
            <a:ext cx="2695800" cy="686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373939"/>
              </a:buClr>
              <a:buSzPts val="1500"/>
              <a:buFont typeface="Nunito Sans"/>
              <a:buNone/>
            </a:pPr>
            <a:r>
              <a:rPr lang="en">
                <a:solidFill>
                  <a:srgbClr val="373939"/>
                </a:solidFill>
                <a:latin typeface="Nunito Sans"/>
                <a:ea typeface="Nunito Sans"/>
                <a:cs typeface="Nunito Sans"/>
                <a:sym typeface="Nunito Sans"/>
              </a:rPr>
              <a:t>AI</a:t>
            </a:r>
            <a:r>
              <a:rPr i="0" lang="en" u="none" cap="none" strike="noStrike">
                <a:solidFill>
                  <a:srgbClr val="373939"/>
                </a:solidFill>
                <a:latin typeface="Nunito Sans"/>
                <a:ea typeface="Nunito Sans"/>
                <a:cs typeface="Nunito Sans"/>
                <a:sym typeface="Nunito Sans"/>
              </a:rPr>
              <a:t> powered </a:t>
            </a:r>
            <a:r>
              <a:rPr lang="en">
                <a:solidFill>
                  <a:srgbClr val="373939"/>
                </a:solidFill>
                <a:latin typeface="Nunito Sans"/>
                <a:ea typeface="Nunito Sans"/>
                <a:cs typeface="Nunito Sans"/>
                <a:sym typeface="Nunito Sans"/>
              </a:rPr>
              <a:t>web data</a:t>
            </a:r>
            <a:r>
              <a:rPr i="0" lang="en" u="none" cap="none" strike="noStrike">
                <a:solidFill>
                  <a:srgbClr val="373939"/>
                </a:solidFill>
                <a:latin typeface="Nunito Sans"/>
                <a:ea typeface="Nunito Sans"/>
                <a:cs typeface="Nunito Sans"/>
                <a:sym typeface="Nunito Sans"/>
              </a:rPr>
              <a:t> extraction engine collects structured data from the open web.</a:t>
            </a:r>
            <a:endParaRPr>
              <a:latin typeface="Nunito Sans"/>
              <a:ea typeface="Nunito Sans"/>
              <a:cs typeface="Nunito Sans"/>
              <a:sym typeface="Nunito Sans"/>
            </a:endParaRPr>
          </a:p>
        </p:txBody>
      </p:sp>
      <p:sp>
        <p:nvSpPr>
          <p:cNvPr id="1962" name="Google Shape;1962;p214"/>
          <p:cNvSpPr txBox="1"/>
          <p:nvPr/>
        </p:nvSpPr>
        <p:spPr>
          <a:xfrm>
            <a:off x="6248025" y="3605023"/>
            <a:ext cx="2537100" cy="7317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373939"/>
              </a:buClr>
              <a:buSzPts val="1500"/>
              <a:buFont typeface="Nunito Sans"/>
              <a:buNone/>
            </a:pPr>
            <a:r>
              <a:rPr i="0" lang="en" u="none" cap="none" strike="noStrike">
                <a:solidFill>
                  <a:srgbClr val="373939"/>
                </a:solidFill>
                <a:latin typeface="Nunito Sans"/>
                <a:ea typeface="Nunito Sans"/>
                <a:cs typeface="Nunito Sans"/>
                <a:sym typeface="Nunito Sans"/>
              </a:rPr>
              <a:t>Inject your own data (over 20 file formats) into </a:t>
            </a:r>
            <a:r>
              <a:rPr lang="en">
                <a:solidFill>
                  <a:srgbClr val="373939"/>
                </a:solidFill>
                <a:latin typeface="Nunito Sans"/>
                <a:ea typeface="Nunito Sans"/>
                <a:cs typeface="Nunito Sans"/>
                <a:sym typeface="Nunito Sans"/>
              </a:rPr>
              <a:t>f</a:t>
            </a:r>
            <a:r>
              <a:rPr i="0" lang="en" u="none" cap="none" strike="noStrike">
                <a:solidFill>
                  <a:srgbClr val="373939"/>
                </a:solidFill>
                <a:latin typeface="Nunito Sans"/>
                <a:ea typeface="Nunito Sans"/>
                <a:cs typeface="Nunito Sans"/>
                <a:sym typeface="Nunito Sans"/>
              </a:rPr>
              <a:t>airhair.ai to map, enrich, and analyze. </a:t>
            </a:r>
            <a:endParaRPr>
              <a:latin typeface="Nunito Sans"/>
              <a:ea typeface="Nunito Sans"/>
              <a:cs typeface="Nunito Sans"/>
              <a:sym typeface="Nunito Sans"/>
            </a:endParaRPr>
          </a:p>
        </p:txBody>
      </p:sp>
      <p:sp>
        <p:nvSpPr>
          <p:cNvPr id="1963" name="Google Shape;1963;p214"/>
          <p:cNvSpPr txBox="1"/>
          <p:nvPr/>
        </p:nvSpPr>
        <p:spPr>
          <a:xfrm>
            <a:off x="-9887" y="853241"/>
            <a:ext cx="9164100" cy="396300"/>
          </a:xfrm>
          <a:prstGeom prst="rect">
            <a:avLst/>
          </a:prstGeom>
          <a:noFill/>
          <a:ln>
            <a:noFill/>
          </a:ln>
        </p:spPr>
        <p:txBody>
          <a:bodyPr anchorCtr="0" anchor="t" bIns="45675" lIns="45675" spcFirstLastPara="1" rIns="45675" wrap="square" tIns="45675">
            <a:noAutofit/>
          </a:bodyPr>
          <a:lstStyle/>
          <a:p>
            <a:pPr indent="0" lvl="0" marL="0" marR="0" rtl="0" algn="ctr">
              <a:lnSpc>
                <a:spcPct val="100000"/>
              </a:lnSpc>
              <a:spcBef>
                <a:spcPts val="0"/>
              </a:spcBef>
              <a:spcAft>
                <a:spcPts val="0"/>
              </a:spcAft>
              <a:buClr>
                <a:srgbClr val="4C4D4F"/>
              </a:buClr>
              <a:buSzPts val="1800"/>
              <a:buFont typeface="Nunito Sans"/>
              <a:buNone/>
            </a:pPr>
            <a:r>
              <a:rPr b="1" i="0" lang="en" sz="1800" u="none" cap="none" strike="noStrike">
                <a:solidFill>
                  <a:srgbClr val="4C4D4F"/>
                </a:solidFill>
                <a:latin typeface="Nunito Sans"/>
                <a:ea typeface="Nunito Sans"/>
                <a:cs typeface="Nunito Sans"/>
                <a:sym typeface="Nunito Sans"/>
              </a:rPr>
              <a:t>1.</a:t>
            </a:r>
            <a:r>
              <a:rPr b="1" lang="en" sz="1800">
                <a:solidFill>
                  <a:srgbClr val="4C4D4F"/>
                </a:solidFill>
                <a:latin typeface="Nunito Sans"/>
                <a:ea typeface="Nunito Sans"/>
                <a:cs typeface="Nunito Sans"/>
                <a:sym typeface="Nunito Sans"/>
              </a:rPr>
              <a:t>3</a:t>
            </a:r>
            <a:r>
              <a:rPr b="1" i="0" lang="en" sz="1800" u="none" cap="none" strike="noStrike">
                <a:solidFill>
                  <a:srgbClr val="4C4D4F"/>
                </a:solidFill>
                <a:latin typeface="Nunito Sans"/>
                <a:ea typeface="Nunito Sans"/>
                <a:cs typeface="Nunito Sans"/>
                <a:sym typeface="Nunito Sans"/>
              </a:rPr>
              <a:t>T Documents | </a:t>
            </a:r>
            <a:r>
              <a:rPr b="1" lang="en" sz="1800">
                <a:solidFill>
                  <a:srgbClr val="4C4D4F"/>
                </a:solidFill>
                <a:latin typeface="Nunito Sans"/>
                <a:ea typeface="Nunito Sans"/>
                <a:cs typeface="Nunito Sans"/>
                <a:sym typeface="Nunito Sans"/>
              </a:rPr>
              <a:t>Millions of</a:t>
            </a:r>
            <a:r>
              <a:rPr b="1" i="0" lang="en" sz="1800" u="none" cap="none" strike="noStrike">
                <a:solidFill>
                  <a:srgbClr val="4C4D4F"/>
                </a:solidFill>
                <a:latin typeface="Nunito Sans"/>
                <a:ea typeface="Nunito Sans"/>
                <a:cs typeface="Nunito Sans"/>
                <a:sym typeface="Nunito Sans"/>
              </a:rPr>
              <a:t> Sources | 80+ Languages</a:t>
            </a:r>
            <a:endParaRPr sz="1800">
              <a:latin typeface="Nunito Sans"/>
              <a:ea typeface="Nunito Sans"/>
              <a:cs typeface="Nunito Sans"/>
              <a:sym typeface="Nunito Sans"/>
            </a:endParaRPr>
          </a:p>
        </p:txBody>
      </p:sp>
      <p:sp>
        <p:nvSpPr>
          <p:cNvPr id="1964" name="Google Shape;1964;p214"/>
          <p:cNvSpPr/>
          <p:nvPr/>
        </p:nvSpPr>
        <p:spPr>
          <a:xfrm>
            <a:off x="882825" y="1410491"/>
            <a:ext cx="1464300" cy="1460400"/>
          </a:xfrm>
          <a:prstGeom prst="rect">
            <a:avLst/>
          </a:prstGeom>
          <a:solidFill>
            <a:schemeClr val="accent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C4D4F"/>
              </a:buClr>
              <a:buSzPts val="1400"/>
              <a:buFont typeface="Arial"/>
              <a:buNone/>
            </a:pPr>
            <a:r>
              <a:t/>
            </a:r>
            <a:endParaRPr b="0" i="0" sz="1400" u="none" cap="none" strike="noStrike">
              <a:solidFill>
                <a:srgbClr val="4C4D4F"/>
              </a:solidFill>
              <a:latin typeface="Arial"/>
              <a:ea typeface="Arial"/>
              <a:cs typeface="Arial"/>
              <a:sym typeface="Arial"/>
            </a:endParaRPr>
          </a:p>
        </p:txBody>
      </p:sp>
      <p:sp>
        <p:nvSpPr>
          <p:cNvPr id="1965" name="Google Shape;1965;p214"/>
          <p:cNvSpPr txBox="1"/>
          <p:nvPr/>
        </p:nvSpPr>
        <p:spPr>
          <a:xfrm>
            <a:off x="901431" y="2294527"/>
            <a:ext cx="1445700" cy="48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b="1" lang="en">
                <a:solidFill>
                  <a:srgbClr val="FFFFFF"/>
                </a:solidFill>
                <a:latin typeface="Nunito Sans"/>
                <a:ea typeface="Nunito Sans"/>
                <a:cs typeface="Nunito Sans"/>
                <a:sym typeface="Nunito Sans"/>
              </a:rPr>
              <a:t>100</a:t>
            </a:r>
            <a:r>
              <a:rPr b="1" i="0" lang="en" u="none" cap="none" strike="noStrike">
                <a:solidFill>
                  <a:srgbClr val="FFFFFF"/>
                </a:solidFill>
                <a:latin typeface="Nunito Sans"/>
                <a:ea typeface="Nunito Sans"/>
                <a:cs typeface="Nunito Sans"/>
                <a:sym typeface="Nunito Sans"/>
              </a:rPr>
              <a:t>+ Real-time </a:t>
            </a:r>
            <a:endParaRPr b="1">
              <a:latin typeface="Nunito Sans"/>
              <a:ea typeface="Nunito Sans"/>
              <a:cs typeface="Nunito Sans"/>
              <a:sym typeface="Nunito Sans"/>
            </a:endParaRPr>
          </a:p>
          <a:p>
            <a:pPr indent="0" lvl="0" marL="0" marR="0" rtl="0" algn="ctr">
              <a:lnSpc>
                <a:spcPct val="100000"/>
              </a:lnSpc>
              <a:spcBef>
                <a:spcPts val="0"/>
              </a:spcBef>
              <a:spcAft>
                <a:spcPts val="0"/>
              </a:spcAft>
              <a:buClr>
                <a:srgbClr val="FFFFFF"/>
              </a:buClr>
              <a:buSzPts val="1400"/>
              <a:buFont typeface="Nunito Sans"/>
              <a:buNone/>
            </a:pPr>
            <a:r>
              <a:rPr b="1" i="0" lang="en" u="none" cap="none" strike="noStrike">
                <a:solidFill>
                  <a:srgbClr val="FFFFFF"/>
                </a:solidFill>
                <a:latin typeface="Nunito Sans"/>
                <a:ea typeface="Nunito Sans"/>
                <a:cs typeface="Nunito Sans"/>
                <a:sym typeface="Nunito Sans"/>
              </a:rPr>
              <a:t>Data Feeds</a:t>
            </a:r>
            <a:endParaRPr b="1">
              <a:latin typeface="Nunito Sans"/>
              <a:ea typeface="Nunito Sans"/>
              <a:cs typeface="Nunito Sans"/>
              <a:sym typeface="Nunito Sans"/>
            </a:endParaRPr>
          </a:p>
        </p:txBody>
      </p:sp>
      <p:pic>
        <p:nvPicPr>
          <p:cNvPr descr="streaming.png" id="1966" name="Google Shape;1966;p214"/>
          <p:cNvPicPr preferRelativeResize="0"/>
          <p:nvPr/>
        </p:nvPicPr>
        <p:blipFill rotWithShape="1">
          <a:blip r:embed="rId3">
            <a:alphaModFix/>
          </a:blip>
          <a:srcRect b="0" l="0" r="0" t="0"/>
          <a:stretch/>
        </p:blipFill>
        <p:spPr>
          <a:xfrm>
            <a:off x="1156621" y="1782070"/>
            <a:ext cx="916879" cy="182129"/>
          </a:xfrm>
          <a:prstGeom prst="rect">
            <a:avLst/>
          </a:prstGeom>
          <a:noFill/>
          <a:ln>
            <a:noFill/>
          </a:ln>
        </p:spPr>
      </p:pic>
      <p:sp>
        <p:nvSpPr>
          <p:cNvPr id="1967" name="Google Shape;1967;p214"/>
          <p:cNvSpPr txBox="1"/>
          <p:nvPr/>
        </p:nvSpPr>
        <p:spPr>
          <a:xfrm>
            <a:off x="3841763" y="2270925"/>
            <a:ext cx="1460400" cy="48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b="1" lang="en">
                <a:solidFill>
                  <a:srgbClr val="FFFFFF"/>
                </a:solidFill>
                <a:latin typeface="Nunito Sans"/>
                <a:ea typeface="Nunito Sans"/>
                <a:cs typeface="Nunito Sans"/>
                <a:sym typeface="Nunito Sans"/>
              </a:rPr>
              <a:t>Web Data Extraction</a:t>
            </a:r>
            <a:endParaRPr b="1">
              <a:latin typeface="Nunito Sans"/>
              <a:ea typeface="Nunito Sans"/>
              <a:cs typeface="Nunito Sans"/>
              <a:sym typeface="Nunito Sans"/>
            </a:endParaRPr>
          </a:p>
        </p:txBody>
      </p:sp>
      <p:grpSp>
        <p:nvGrpSpPr>
          <p:cNvPr id="1968" name="Google Shape;1968;p214"/>
          <p:cNvGrpSpPr/>
          <p:nvPr/>
        </p:nvGrpSpPr>
        <p:grpSpPr>
          <a:xfrm>
            <a:off x="4367489" y="1631751"/>
            <a:ext cx="409328" cy="548877"/>
            <a:chOff x="138" y="0"/>
            <a:chExt cx="488400" cy="654906"/>
          </a:xfrm>
        </p:grpSpPr>
        <p:sp>
          <p:nvSpPr>
            <p:cNvPr id="1969" name="Google Shape;1969;p214"/>
            <p:cNvSpPr/>
            <p:nvPr/>
          </p:nvSpPr>
          <p:spPr>
            <a:xfrm>
              <a:off x="1949" y="0"/>
              <a:ext cx="476100" cy="476100"/>
            </a:xfrm>
            <a:prstGeom prst="ellipse">
              <a:avLst/>
            </a:prstGeom>
            <a:noFill/>
            <a:ln cap="flat" cmpd="sng" w="25400">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1970" name="Google Shape;1970;p214"/>
            <p:cNvSpPr/>
            <p:nvPr/>
          </p:nvSpPr>
          <p:spPr>
            <a:xfrm>
              <a:off x="50640" y="331099"/>
              <a:ext cx="380484" cy="41472"/>
            </a:xfrm>
            <a:custGeom>
              <a:rect b="b" l="l" r="r" t="t"/>
              <a:pathLst>
                <a:path extrusionOk="0" h="21600" w="21600">
                  <a:moveTo>
                    <a:pt x="0" y="21600"/>
                  </a:moveTo>
                  <a:cubicBezTo>
                    <a:pt x="0" y="21600"/>
                    <a:pt x="3542" y="0"/>
                    <a:pt x="10766" y="0"/>
                  </a:cubicBezTo>
                  <a:cubicBezTo>
                    <a:pt x="17989" y="0"/>
                    <a:pt x="21600" y="21600"/>
                    <a:pt x="21600" y="21600"/>
                  </a:cubicBezTo>
                </a:path>
              </a:pathLst>
            </a:custGeom>
            <a:noFill/>
            <a:ln cap="flat" cmpd="sng" w="25400">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sp>
          <p:nvSpPr>
            <p:cNvPr id="1971" name="Google Shape;1971;p214"/>
            <p:cNvSpPr/>
            <p:nvPr/>
          </p:nvSpPr>
          <p:spPr>
            <a:xfrm>
              <a:off x="128546" y="0"/>
              <a:ext cx="235500" cy="476100"/>
            </a:xfrm>
            <a:prstGeom prst="ellipse">
              <a:avLst/>
            </a:prstGeom>
            <a:noFill/>
            <a:ln cap="flat" cmpd="sng" w="25400">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cxnSp>
          <p:nvCxnSpPr>
            <p:cNvPr id="1972" name="Google Shape;1972;p214"/>
            <p:cNvCxnSpPr/>
            <p:nvPr/>
          </p:nvCxnSpPr>
          <p:spPr>
            <a:xfrm>
              <a:off x="244269" y="4331"/>
              <a:ext cx="0" cy="571800"/>
            </a:xfrm>
            <a:prstGeom prst="straightConnector1">
              <a:avLst/>
            </a:prstGeom>
            <a:noFill/>
            <a:ln cap="flat" cmpd="sng" w="25400">
              <a:solidFill>
                <a:srgbClr val="FFFFFF"/>
              </a:solidFill>
              <a:prstDash val="solid"/>
              <a:miter lim="400000"/>
              <a:headEnd len="sm" w="sm" type="none"/>
              <a:tailEnd len="sm" w="sm" type="none"/>
            </a:ln>
          </p:spPr>
        </p:cxnSp>
        <p:cxnSp>
          <p:nvCxnSpPr>
            <p:cNvPr id="1973" name="Google Shape;1973;p214"/>
            <p:cNvCxnSpPr/>
            <p:nvPr/>
          </p:nvCxnSpPr>
          <p:spPr>
            <a:xfrm rot="10800000">
              <a:off x="138" y="622969"/>
              <a:ext cx="488400" cy="0"/>
            </a:xfrm>
            <a:prstGeom prst="straightConnector1">
              <a:avLst/>
            </a:prstGeom>
            <a:noFill/>
            <a:ln cap="flat" cmpd="sng" w="25400">
              <a:solidFill>
                <a:srgbClr val="FFFFFF"/>
              </a:solidFill>
              <a:prstDash val="solid"/>
              <a:miter lim="400000"/>
              <a:headEnd len="sm" w="sm" type="none"/>
              <a:tailEnd len="sm" w="sm" type="none"/>
            </a:ln>
          </p:spPr>
        </p:cxnSp>
        <p:sp>
          <p:nvSpPr>
            <p:cNvPr id="1974" name="Google Shape;1974;p214"/>
            <p:cNvSpPr/>
            <p:nvPr/>
          </p:nvSpPr>
          <p:spPr>
            <a:xfrm>
              <a:off x="143638" y="545340"/>
              <a:ext cx="201258" cy="109566"/>
            </a:xfrm>
            <a:custGeom>
              <a:rect b="b" l="l" r="r" t="t"/>
              <a:pathLst>
                <a:path extrusionOk="0" h="21600" w="21600">
                  <a:moveTo>
                    <a:pt x="14415" y="9760"/>
                  </a:moveTo>
                  <a:lnTo>
                    <a:pt x="14415" y="0"/>
                  </a:lnTo>
                  <a:lnTo>
                    <a:pt x="7185" y="0"/>
                  </a:lnTo>
                  <a:lnTo>
                    <a:pt x="7185" y="9760"/>
                  </a:lnTo>
                  <a:lnTo>
                    <a:pt x="0" y="9760"/>
                  </a:lnTo>
                  <a:lnTo>
                    <a:pt x="0" y="21600"/>
                  </a:lnTo>
                  <a:lnTo>
                    <a:pt x="21600" y="21600"/>
                  </a:lnTo>
                  <a:lnTo>
                    <a:pt x="21600" y="9760"/>
                  </a:lnTo>
                  <a:cubicBezTo>
                    <a:pt x="21600" y="9760"/>
                    <a:pt x="14415" y="9760"/>
                    <a:pt x="14415" y="9760"/>
                  </a:cubicBezTo>
                  <a:close/>
                </a:path>
              </a:pathLst>
            </a:custGeom>
            <a:solidFill>
              <a:schemeClr val="accent5"/>
            </a:solidFill>
            <a:ln cap="flat" cmpd="sng" w="25400">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0" i="0" sz="3000" u="none" cap="none" strike="noStrike">
                <a:solidFill>
                  <a:srgbClr val="FFFFFF"/>
                </a:solidFill>
                <a:latin typeface="Gill Sans"/>
                <a:ea typeface="Gill Sans"/>
                <a:cs typeface="Gill Sans"/>
                <a:sym typeface="Gill Sans"/>
              </a:endParaRPr>
            </a:p>
          </p:txBody>
        </p:sp>
      </p:grpSp>
      <p:sp>
        <p:nvSpPr>
          <p:cNvPr id="1975" name="Google Shape;1975;p214"/>
          <p:cNvSpPr txBox="1"/>
          <p:nvPr/>
        </p:nvSpPr>
        <p:spPr>
          <a:xfrm>
            <a:off x="6769750" y="2244438"/>
            <a:ext cx="1464300" cy="48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b="1" i="0" lang="en" sz="1400" u="none" cap="none" strike="noStrike">
                <a:solidFill>
                  <a:srgbClr val="FFFFFF"/>
                </a:solidFill>
                <a:latin typeface="Nunito Sans"/>
                <a:ea typeface="Nunito Sans"/>
                <a:cs typeface="Nunito Sans"/>
                <a:sym typeface="Nunito Sans"/>
              </a:rPr>
              <a:t>Open Data Processing</a:t>
            </a:r>
            <a:endParaRPr b="1">
              <a:latin typeface="Nunito Sans"/>
              <a:ea typeface="Nunito Sans"/>
              <a:cs typeface="Nunito Sans"/>
              <a:sym typeface="Nunito Sans"/>
            </a:endParaRPr>
          </a:p>
        </p:txBody>
      </p:sp>
      <p:pic>
        <p:nvPicPr>
          <p:cNvPr descr="image43.png" id="1976" name="Google Shape;1976;p214"/>
          <p:cNvPicPr preferRelativeResize="0"/>
          <p:nvPr/>
        </p:nvPicPr>
        <p:blipFill rotWithShape="1">
          <a:blip r:embed="rId4">
            <a:alphaModFix/>
          </a:blip>
          <a:srcRect b="0" l="0" r="0" t="0"/>
          <a:stretch/>
        </p:blipFill>
        <p:spPr>
          <a:xfrm>
            <a:off x="7259619" y="1618030"/>
            <a:ext cx="488538" cy="507714"/>
          </a:xfrm>
          <a:prstGeom prst="rect">
            <a:avLst/>
          </a:prstGeom>
          <a:noFill/>
          <a:ln>
            <a:noFill/>
          </a:ln>
        </p:spPr>
      </p:pic>
      <p:cxnSp>
        <p:nvCxnSpPr>
          <p:cNvPr id="1977" name="Google Shape;1977;p214"/>
          <p:cNvCxnSpPr/>
          <p:nvPr/>
        </p:nvCxnSpPr>
        <p:spPr>
          <a:xfrm>
            <a:off x="1553763" y="3506113"/>
            <a:ext cx="141000" cy="0"/>
          </a:xfrm>
          <a:prstGeom prst="straightConnector1">
            <a:avLst/>
          </a:prstGeom>
          <a:noFill/>
          <a:ln cap="flat" cmpd="sng" w="9525">
            <a:solidFill>
              <a:srgbClr val="A7A7A7"/>
            </a:solidFill>
            <a:prstDash val="dot"/>
            <a:miter lim="400000"/>
            <a:headEnd len="sm" w="sm" type="none"/>
            <a:tailEnd len="sm" w="sm" type="none"/>
          </a:ln>
        </p:spPr>
      </p:cxnSp>
      <p:cxnSp>
        <p:nvCxnSpPr>
          <p:cNvPr id="1978" name="Google Shape;1978;p214"/>
          <p:cNvCxnSpPr/>
          <p:nvPr/>
        </p:nvCxnSpPr>
        <p:spPr>
          <a:xfrm>
            <a:off x="4501663" y="3506113"/>
            <a:ext cx="141000" cy="0"/>
          </a:xfrm>
          <a:prstGeom prst="straightConnector1">
            <a:avLst/>
          </a:prstGeom>
          <a:noFill/>
          <a:ln cap="flat" cmpd="sng" w="9525">
            <a:solidFill>
              <a:srgbClr val="A7A7A7"/>
            </a:solidFill>
            <a:prstDash val="dot"/>
            <a:miter lim="400000"/>
            <a:headEnd len="sm" w="sm" type="none"/>
            <a:tailEnd len="sm" w="sm" type="none"/>
          </a:ln>
        </p:spPr>
      </p:cxnSp>
      <p:cxnSp>
        <p:nvCxnSpPr>
          <p:cNvPr id="1979" name="Google Shape;1979;p214"/>
          <p:cNvCxnSpPr/>
          <p:nvPr/>
        </p:nvCxnSpPr>
        <p:spPr>
          <a:xfrm>
            <a:off x="7431388" y="3506113"/>
            <a:ext cx="141000" cy="0"/>
          </a:xfrm>
          <a:prstGeom prst="straightConnector1">
            <a:avLst/>
          </a:prstGeom>
          <a:noFill/>
          <a:ln cap="flat" cmpd="sng" w="9525">
            <a:solidFill>
              <a:srgbClr val="A7A7A7"/>
            </a:solidFill>
            <a:prstDash val="dot"/>
            <a:miter lim="4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3" name="Shape 1983"/>
        <p:cNvGrpSpPr/>
        <p:nvPr/>
      </p:nvGrpSpPr>
      <p:grpSpPr>
        <a:xfrm>
          <a:off x="0" y="0"/>
          <a:ext cx="0" cy="0"/>
          <a:chOff x="0" y="0"/>
          <a:chExt cx="0" cy="0"/>
        </a:xfrm>
      </p:grpSpPr>
      <p:sp>
        <p:nvSpPr>
          <p:cNvPr id="1984" name="Google Shape;1984;p215"/>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sp>
        <p:nvSpPr>
          <p:cNvPr id="1985" name="Google Shape;1985;p215"/>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0" i="0" lang="en" sz="2400" u="none" cap="none" strike="noStrike">
                <a:solidFill>
                  <a:srgbClr val="4C4D4F"/>
                </a:solidFill>
                <a:latin typeface="Arial"/>
                <a:ea typeface="Arial"/>
                <a:cs typeface="Arial"/>
                <a:sym typeface="Arial"/>
              </a:rPr>
              <a:t>Sources of Information</a:t>
            </a:r>
            <a:endParaRPr b="0" i="0" sz="2400" u="none" cap="none" strike="noStrike">
              <a:solidFill>
                <a:srgbClr val="4C4D4F"/>
              </a:solidFill>
              <a:latin typeface="Arial"/>
              <a:ea typeface="Arial"/>
              <a:cs typeface="Arial"/>
              <a:sym typeface="Arial"/>
            </a:endParaRPr>
          </a:p>
        </p:txBody>
      </p:sp>
      <p:sp>
        <p:nvSpPr>
          <p:cNvPr id="1986" name="Google Shape;1986;p215"/>
          <p:cNvSpPr/>
          <p:nvPr/>
        </p:nvSpPr>
        <p:spPr>
          <a:xfrm>
            <a:off x="1763688" y="1563638"/>
            <a:ext cx="1920000" cy="828900"/>
          </a:xfrm>
          <a:prstGeom prst="roundRect">
            <a:avLst>
              <a:gd fmla="val 16667" name="adj"/>
            </a:avLst>
          </a:prstGeom>
          <a:solidFill>
            <a:schemeClr val="accent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400" u="none" cap="none" strike="noStrike">
                <a:solidFill>
                  <a:srgbClr val="FFFFFF"/>
                </a:solidFill>
                <a:latin typeface="Arial"/>
                <a:ea typeface="Arial"/>
                <a:cs typeface="Arial"/>
                <a:sym typeface="Arial"/>
              </a:rPr>
              <a:t>Text</a:t>
            </a:r>
            <a:br>
              <a:rPr b="0" i="0" lang="en" sz="14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a:t>
            </a:r>
            <a:r>
              <a:rPr b="0" i="0" lang="en" sz="1200" u="none" cap="none" strike="noStrike">
                <a:solidFill>
                  <a:srgbClr val="FFFFFF"/>
                </a:solidFill>
                <a:latin typeface="Calibri"/>
                <a:ea typeface="Calibri"/>
                <a:cs typeface="Calibri"/>
                <a:sym typeface="Calibri"/>
              </a:rPr>
              <a:t>Information Extraction</a:t>
            </a:r>
            <a:r>
              <a:rPr b="0" i="0" lang="en" sz="1200" u="none" cap="none" strike="noStrike">
                <a:solidFill>
                  <a:srgbClr val="FFFFFF"/>
                </a:solidFill>
                <a:latin typeface="Arial"/>
                <a:ea typeface="Arial"/>
                <a:cs typeface="Arial"/>
                <a:sym typeface="Arial"/>
              </a:rPr>
              <a:t>)</a:t>
            </a:r>
            <a:endParaRPr b="0" i="0" sz="1200" u="none" cap="none" strike="noStrike">
              <a:solidFill>
                <a:srgbClr val="FFFFFF"/>
              </a:solidFill>
              <a:latin typeface="Arial"/>
              <a:ea typeface="Arial"/>
              <a:cs typeface="Arial"/>
              <a:sym typeface="Arial"/>
            </a:endParaRPr>
          </a:p>
        </p:txBody>
      </p:sp>
      <p:sp>
        <p:nvSpPr>
          <p:cNvPr id="1987" name="Google Shape;1987;p215"/>
          <p:cNvSpPr/>
          <p:nvPr/>
        </p:nvSpPr>
        <p:spPr>
          <a:xfrm>
            <a:off x="5394105" y="1563638"/>
            <a:ext cx="1920000" cy="828900"/>
          </a:xfrm>
          <a:prstGeom prst="roundRect">
            <a:avLst>
              <a:gd fmla="val 16667" name="adj"/>
            </a:avLst>
          </a:prstGeom>
          <a:solidFill>
            <a:schemeClr val="accent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400" u="none" cap="none" strike="noStrike">
                <a:solidFill>
                  <a:srgbClr val="FFFFFF"/>
                </a:solidFill>
                <a:latin typeface="Calibri"/>
                <a:ea typeface="Calibri"/>
                <a:cs typeface="Calibri"/>
                <a:sym typeface="Calibri"/>
              </a:rPr>
              <a:t>DOM</a:t>
            </a:r>
            <a:endParaRPr/>
          </a:p>
          <a:p>
            <a:pPr indent="0" lvl="0" marL="0" marR="0" rtl="0" algn="ctr">
              <a:spcBef>
                <a:spcPts val="0"/>
              </a:spcBef>
              <a:spcAft>
                <a:spcPts val="0"/>
              </a:spcAft>
              <a:buNone/>
            </a:pPr>
            <a:r>
              <a:rPr b="0" i="0" lang="en" sz="1200" u="none" cap="none" strike="noStrike">
                <a:solidFill>
                  <a:srgbClr val="FFFFFF"/>
                </a:solidFill>
                <a:latin typeface="Calibri"/>
                <a:ea typeface="Calibri"/>
                <a:cs typeface="Calibri"/>
                <a:sym typeface="Calibri"/>
              </a:rPr>
              <a:t>(Web Extraction)</a:t>
            </a:r>
            <a:endParaRPr b="0" i="0" sz="1200" u="none" cap="none" strike="noStrike">
              <a:solidFill>
                <a:srgbClr val="FFFFFF"/>
              </a:solidFill>
              <a:latin typeface="Calibri"/>
              <a:ea typeface="Calibri"/>
              <a:cs typeface="Calibri"/>
              <a:sym typeface="Calibri"/>
            </a:endParaRPr>
          </a:p>
        </p:txBody>
      </p:sp>
      <p:sp>
        <p:nvSpPr>
          <p:cNvPr id="1988" name="Google Shape;1988;p215"/>
          <p:cNvSpPr/>
          <p:nvPr/>
        </p:nvSpPr>
        <p:spPr>
          <a:xfrm>
            <a:off x="1763688" y="3236688"/>
            <a:ext cx="1920000" cy="828900"/>
          </a:xfrm>
          <a:prstGeom prst="roundRect">
            <a:avLst>
              <a:gd fmla="val 16667" name="adj"/>
            </a:avLst>
          </a:prstGeom>
          <a:solidFill>
            <a:schemeClr val="accent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400" u="none" cap="none" strike="noStrike">
                <a:solidFill>
                  <a:srgbClr val="FFFFFF"/>
                </a:solidFill>
                <a:latin typeface="Calibri"/>
                <a:ea typeface="Calibri"/>
                <a:cs typeface="Calibri"/>
                <a:sym typeface="Calibri"/>
              </a:rPr>
              <a:t>Web</a:t>
            </a:r>
            <a:r>
              <a:rPr b="0" i="0" lang="en" sz="1400" u="none" cap="none" strike="noStrike">
                <a:solidFill>
                  <a:srgbClr val="FFFFFF"/>
                </a:solidFill>
                <a:latin typeface="Arial"/>
                <a:ea typeface="Arial"/>
                <a:cs typeface="Arial"/>
                <a:sym typeface="Arial"/>
              </a:rPr>
              <a:t>Tables</a:t>
            </a:r>
            <a:endParaRPr b="0" i="0" sz="1400" u="none" cap="none" strike="noStrike">
              <a:solidFill>
                <a:srgbClr val="FFFFFF"/>
              </a:solidFill>
              <a:latin typeface="Calibri"/>
              <a:ea typeface="Calibri"/>
              <a:cs typeface="Calibri"/>
              <a:sym typeface="Calibri"/>
            </a:endParaRPr>
          </a:p>
        </p:txBody>
      </p:sp>
      <p:sp>
        <p:nvSpPr>
          <p:cNvPr id="1989" name="Google Shape;1989;p215"/>
          <p:cNvSpPr/>
          <p:nvPr/>
        </p:nvSpPr>
        <p:spPr>
          <a:xfrm>
            <a:off x="5394105" y="3236688"/>
            <a:ext cx="1920000" cy="828900"/>
          </a:xfrm>
          <a:prstGeom prst="roundRect">
            <a:avLst>
              <a:gd fmla="val 16667" name="adj"/>
            </a:avLst>
          </a:prstGeom>
          <a:solidFill>
            <a:schemeClr val="accent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400" u="none" cap="none" strike="noStrike">
                <a:solidFill>
                  <a:srgbClr val="FFFFFF"/>
                </a:solidFill>
                <a:latin typeface="Arial"/>
                <a:ea typeface="Arial"/>
                <a:cs typeface="Arial"/>
                <a:sym typeface="Arial"/>
              </a:rPr>
              <a:t>Annotations</a:t>
            </a:r>
            <a:br>
              <a:rPr b="0" i="0" lang="en" sz="1200" u="none" cap="none" strike="noStrike">
                <a:solidFill>
                  <a:srgbClr val="FFFFFF"/>
                </a:solidFill>
                <a:latin typeface="Arial"/>
                <a:ea typeface="Arial"/>
                <a:cs typeface="Arial"/>
                <a:sym typeface="Arial"/>
              </a:rPr>
            </a:br>
            <a:r>
              <a:rPr b="0" i="0" lang="en" sz="1200" u="none" cap="none" strike="noStrike">
                <a:solidFill>
                  <a:srgbClr val="FFFFFF"/>
                </a:solidFill>
                <a:latin typeface="Arial"/>
                <a:ea typeface="Arial"/>
                <a:cs typeface="Arial"/>
                <a:sym typeface="Arial"/>
              </a:rPr>
              <a:t>(</a:t>
            </a:r>
            <a:r>
              <a:rPr b="0" i="0" lang="en" sz="1200" u="none" cap="none" strike="noStrike">
                <a:solidFill>
                  <a:srgbClr val="FFFFFF"/>
                </a:solidFill>
                <a:latin typeface="Calibri"/>
                <a:ea typeface="Calibri"/>
                <a:cs typeface="Calibri"/>
                <a:sym typeface="Calibri"/>
              </a:rPr>
              <a:t>Site</a:t>
            </a:r>
            <a:r>
              <a:rPr b="0" i="0" lang="en" sz="1200" u="none" cap="none" strike="noStrike">
                <a:solidFill>
                  <a:srgbClr val="FFFFFF"/>
                </a:solidFill>
                <a:latin typeface="Arial"/>
                <a:ea typeface="Arial"/>
                <a:cs typeface="Arial"/>
                <a:sym typeface="Arial"/>
              </a:rPr>
              <a:t> </a:t>
            </a:r>
            <a:r>
              <a:rPr b="0" i="0" lang="en" sz="1200" u="none" cap="none" strike="noStrike">
                <a:solidFill>
                  <a:srgbClr val="FFFFFF"/>
                </a:solidFill>
                <a:latin typeface="Calibri"/>
                <a:ea typeface="Calibri"/>
                <a:cs typeface="Calibri"/>
                <a:sym typeface="Calibri"/>
              </a:rPr>
              <a:t>Microdata</a:t>
            </a:r>
            <a:r>
              <a:rPr b="0" i="0" lang="en" sz="1200" u="none" cap="none" strike="noStrike">
                <a:solidFill>
                  <a:srgbClr val="FFFFFF"/>
                </a:solidFill>
                <a:latin typeface="Arial"/>
                <a:ea typeface="Arial"/>
                <a:cs typeface="Arial"/>
                <a:sym typeface="Arial"/>
              </a:rPr>
              <a:t>)</a:t>
            </a:r>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1" name="Shape 1291"/>
        <p:cNvGrpSpPr/>
        <p:nvPr/>
      </p:nvGrpSpPr>
      <p:grpSpPr>
        <a:xfrm>
          <a:off x="0" y="0"/>
          <a:ext cx="0" cy="0"/>
          <a:chOff x="0" y="0"/>
          <a:chExt cx="0" cy="0"/>
        </a:xfrm>
      </p:grpSpPr>
      <p:sp>
        <p:nvSpPr>
          <p:cNvPr id="1292" name="Google Shape;1292;p198"/>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My Background</a:t>
            </a:r>
            <a:endParaRPr b="0" i="0" sz="2400" u="none" cap="none" strike="noStrike">
              <a:solidFill>
                <a:srgbClr val="4C4D4F"/>
              </a:solidFill>
              <a:latin typeface="Arial"/>
              <a:ea typeface="Arial"/>
              <a:cs typeface="Arial"/>
              <a:sym typeface="Arial"/>
            </a:endParaRPr>
          </a:p>
        </p:txBody>
      </p:sp>
      <p:sp>
        <p:nvSpPr>
          <p:cNvPr id="1293" name="Google Shape;1293;p198"/>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sp>
        <p:nvSpPr>
          <p:cNvPr id="1294" name="Google Shape;1294;p198"/>
          <p:cNvSpPr txBox="1"/>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fld id="{00000000-1234-1234-1234-123412341234}" type="slidenum">
              <a:rPr b="1" lang="en" sz="900">
                <a:solidFill>
                  <a:srgbClr val="FFFFFF"/>
                </a:solidFill>
                <a:latin typeface="Calibri"/>
                <a:ea typeface="Calibri"/>
                <a:cs typeface="Calibri"/>
                <a:sym typeface="Calibri"/>
              </a:rPr>
              <a:t>‹#›</a:t>
            </a:fld>
            <a:endParaRPr b="1" sz="900">
              <a:solidFill>
                <a:srgbClr val="FFFFFF"/>
              </a:solidFill>
              <a:latin typeface="Calibri"/>
              <a:ea typeface="Calibri"/>
              <a:cs typeface="Calibri"/>
              <a:sym typeface="Calibri"/>
            </a:endParaRPr>
          </a:p>
        </p:txBody>
      </p:sp>
      <p:pic>
        <p:nvPicPr>
          <p:cNvPr id="1295" name="Google Shape;1295;p198"/>
          <p:cNvPicPr preferRelativeResize="0"/>
          <p:nvPr/>
        </p:nvPicPr>
        <p:blipFill>
          <a:blip r:embed="rId3">
            <a:alphaModFix/>
          </a:blip>
          <a:stretch>
            <a:fillRect/>
          </a:stretch>
        </p:blipFill>
        <p:spPr>
          <a:xfrm>
            <a:off x="633051" y="1485512"/>
            <a:ext cx="3375951" cy="3110322"/>
          </a:xfrm>
          <a:prstGeom prst="rect">
            <a:avLst/>
          </a:prstGeom>
          <a:noFill/>
          <a:ln>
            <a:noFill/>
          </a:ln>
        </p:spPr>
      </p:pic>
      <p:pic>
        <p:nvPicPr>
          <p:cNvPr id="1296" name="Google Shape;1296;p198"/>
          <p:cNvPicPr preferRelativeResize="0"/>
          <p:nvPr/>
        </p:nvPicPr>
        <p:blipFill>
          <a:blip r:embed="rId4">
            <a:alphaModFix/>
          </a:blip>
          <a:stretch>
            <a:fillRect/>
          </a:stretch>
        </p:blipFill>
        <p:spPr>
          <a:xfrm>
            <a:off x="4558575" y="1290111"/>
            <a:ext cx="2120575" cy="926888"/>
          </a:xfrm>
          <a:prstGeom prst="rect">
            <a:avLst/>
          </a:prstGeom>
          <a:noFill/>
          <a:ln>
            <a:noFill/>
          </a:ln>
        </p:spPr>
      </p:pic>
      <p:pic>
        <p:nvPicPr>
          <p:cNvPr id="1297" name="Google Shape;1297;p198"/>
          <p:cNvPicPr preferRelativeResize="0"/>
          <p:nvPr/>
        </p:nvPicPr>
        <p:blipFill>
          <a:blip r:embed="rId5">
            <a:alphaModFix/>
          </a:blip>
          <a:stretch>
            <a:fillRect/>
          </a:stretch>
        </p:blipFill>
        <p:spPr>
          <a:xfrm>
            <a:off x="7117625" y="1143900"/>
            <a:ext cx="1320425" cy="1320425"/>
          </a:xfrm>
          <a:prstGeom prst="rect">
            <a:avLst/>
          </a:prstGeom>
          <a:noFill/>
          <a:ln>
            <a:noFill/>
          </a:ln>
        </p:spPr>
      </p:pic>
      <p:pic>
        <p:nvPicPr>
          <p:cNvPr id="1298" name="Google Shape;1298;p198"/>
          <p:cNvPicPr preferRelativeResize="0"/>
          <p:nvPr/>
        </p:nvPicPr>
        <p:blipFill>
          <a:blip r:embed="rId6">
            <a:alphaModFix/>
          </a:blip>
          <a:stretch>
            <a:fillRect/>
          </a:stretch>
        </p:blipFill>
        <p:spPr>
          <a:xfrm>
            <a:off x="4710972" y="2447605"/>
            <a:ext cx="1186150" cy="1186150"/>
          </a:xfrm>
          <a:prstGeom prst="rect">
            <a:avLst/>
          </a:prstGeom>
          <a:noFill/>
          <a:ln>
            <a:noFill/>
          </a:ln>
        </p:spPr>
      </p:pic>
      <p:pic>
        <p:nvPicPr>
          <p:cNvPr id="1299" name="Google Shape;1299;p198"/>
          <p:cNvPicPr preferRelativeResize="0"/>
          <p:nvPr/>
        </p:nvPicPr>
        <p:blipFill>
          <a:blip r:embed="rId7">
            <a:alphaModFix/>
          </a:blip>
          <a:stretch>
            <a:fillRect/>
          </a:stretch>
        </p:blipFill>
        <p:spPr>
          <a:xfrm>
            <a:off x="6495288" y="2627772"/>
            <a:ext cx="1780700" cy="825800"/>
          </a:xfrm>
          <a:prstGeom prst="rect">
            <a:avLst/>
          </a:prstGeom>
          <a:noFill/>
          <a:ln>
            <a:noFill/>
          </a:ln>
        </p:spPr>
      </p:pic>
      <p:pic>
        <p:nvPicPr>
          <p:cNvPr id="1300" name="Google Shape;1300;p198"/>
          <p:cNvPicPr preferRelativeResize="0"/>
          <p:nvPr/>
        </p:nvPicPr>
        <p:blipFill>
          <a:blip r:embed="rId8">
            <a:alphaModFix/>
          </a:blip>
          <a:stretch>
            <a:fillRect/>
          </a:stretch>
        </p:blipFill>
        <p:spPr>
          <a:xfrm>
            <a:off x="4710975" y="3978525"/>
            <a:ext cx="2628875" cy="825800"/>
          </a:xfrm>
          <a:prstGeom prst="rect">
            <a:avLst/>
          </a:prstGeom>
          <a:noFill/>
          <a:ln>
            <a:noFill/>
          </a:ln>
        </p:spPr>
      </p:pic>
      <p:pic>
        <p:nvPicPr>
          <p:cNvPr id="1301" name="Google Shape;1301;p198"/>
          <p:cNvPicPr preferRelativeResize="0"/>
          <p:nvPr/>
        </p:nvPicPr>
        <p:blipFill>
          <a:blip r:embed="rId9">
            <a:alphaModFix/>
          </a:blip>
          <a:stretch>
            <a:fillRect/>
          </a:stretch>
        </p:blipFill>
        <p:spPr>
          <a:xfrm>
            <a:off x="7492250" y="3617025"/>
            <a:ext cx="1510625" cy="1510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4" name="Shape 1994"/>
        <p:cNvGrpSpPr/>
        <p:nvPr/>
      </p:nvGrpSpPr>
      <p:grpSpPr>
        <a:xfrm>
          <a:off x="0" y="0"/>
          <a:ext cx="0" cy="0"/>
          <a:chOff x="0" y="0"/>
          <a:chExt cx="0" cy="0"/>
        </a:xfrm>
      </p:grpSpPr>
      <p:sp>
        <p:nvSpPr>
          <p:cNvPr id="1995" name="Google Shape;1995;p216"/>
          <p:cNvSpPr/>
          <p:nvPr/>
        </p:nvSpPr>
        <p:spPr>
          <a:xfrm>
            <a:off x="179512" y="2314178"/>
            <a:ext cx="4104600" cy="240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6" name="Google Shape;1996;p216"/>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0" i="0" lang="en" sz="2400" u="none" cap="none" strike="noStrike">
                <a:solidFill>
                  <a:srgbClr val="4C4D4F"/>
                </a:solidFill>
                <a:latin typeface="Arial"/>
                <a:ea typeface="Arial"/>
                <a:cs typeface="Arial"/>
                <a:sym typeface="Arial"/>
              </a:rPr>
              <a:t>The academic web</a:t>
            </a:r>
            <a:endParaRPr b="0" i="0" sz="2400" u="none" cap="none" strike="noStrike">
              <a:solidFill>
                <a:srgbClr val="4C4D4F"/>
              </a:solidFill>
              <a:latin typeface="Arial"/>
              <a:ea typeface="Arial"/>
              <a:cs typeface="Arial"/>
              <a:sym typeface="Arial"/>
            </a:endParaRPr>
          </a:p>
        </p:txBody>
      </p:sp>
      <p:sp>
        <p:nvSpPr>
          <p:cNvPr id="1997" name="Google Shape;1997;p216"/>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pic>
        <p:nvPicPr>
          <p:cNvPr id="1998" name="Google Shape;1998;p216"/>
          <p:cNvPicPr preferRelativeResize="0"/>
          <p:nvPr/>
        </p:nvPicPr>
        <p:blipFill rotWithShape="1">
          <a:blip r:embed="rId3">
            <a:alphaModFix/>
          </a:blip>
          <a:srcRect b="14036" l="0" r="0" t="2113"/>
          <a:stretch/>
        </p:blipFill>
        <p:spPr>
          <a:xfrm>
            <a:off x="4283968" y="2314178"/>
            <a:ext cx="4659610" cy="2395489"/>
          </a:xfrm>
          <a:prstGeom prst="rect">
            <a:avLst/>
          </a:prstGeom>
          <a:noFill/>
          <a:ln>
            <a:noFill/>
          </a:ln>
        </p:spPr>
      </p:pic>
      <p:pic>
        <p:nvPicPr>
          <p:cNvPr id="1999" name="Google Shape;1999;p216"/>
          <p:cNvPicPr preferRelativeResize="0"/>
          <p:nvPr/>
        </p:nvPicPr>
        <p:blipFill rotWithShape="1">
          <a:blip r:embed="rId4">
            <a:alphaModFix/>
          </a:blip>
          <a:srcRect b="0" l="0" r="0" t="0"/>
          <a:stretch/>
        </p:blipFill>
        <p:spPr>
          <a:xfrm>
            <a:off x="251520" y="2051374"/>
            <a:ext cx="3382866" cy="2575570"/>
          </a:xfrm>
          <a:prstGeom prst="rect">
            <a:avLst/>
          </a:prstGeom>
          <a:noFill/>
          <a:ln>
            <a:noFill/>
          </a:ln>
        </p:spPr>
      </p:pic>
      <p:sp>
        <p:nvSpPr>
          <p:cNvPr id="2000" name="Google Shape;2000;p216"/>
          <p:cNvSpPr txBox="1"/>
          <p:nvPr/>
        </p:nvSpPr>
        <p:spPr>
          <a:xfrm>
            <a:off x="328301" y="1147910"/>
            <a:ext cx="4536600" cy="966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4C4D4F"/>
              </a:buClr>
              <a:buSzPts val="1600"/>
              <a:buFont typeface="Calibri"/>
              <a:buNone/>
            </a:pPr>
            <a:r>
              <a:rPr b="1" i="0" lang="en" sz="1600" u="none" cap="none" strike="noStrike">
                <a:solidFill>
                  <a:srgbClr val="4C4D4F"/>
                </a:solidFill>
                <a:latin typeface="Calibri"/>
                <a:ea typeface="Calibri"/>
                <a:cs typeface="Calibri"/>
                <a:sym typeface="Calibri"/>
              </a:rPr>
              <a:t>Typical comments about web data extraction</a:t>
            </a:r>
            <a:endParaRPr/>
          </a:p>
          <a:p>
            <a:pPr indent="-171450" lvl="0" marL="171450" marR="0" rtl="0" algn="l">
              <a:lnSpc>
                <a:spcPct val="115000"/>
              </a:lnSpc>
              <a:spcBef>
                <a:spcPts val="600"/>
              </a:spcBef>
              <a:spcAft>
                <a:spcPts val="0"/>
              </a:spcAft>
              <a:buClr>
                <a:schemeClr val="accent5"/>
              </a:buClr>
              <a:buSzPts val="1200"/>
              <a:buFont typeface="Arial"/>
              <a:buChar char="•"/>
            </a:pPr>
            <a:r>
              <a:rPr b="0" i="0" lang="en" sz="1200" u="none" cap="none" strike="noStrike">
                <a:solidFill>
                  <a:srgbClr val="4C4D4F"/>
                </a:solidFill>
                <a:latin typeface="Calibri"/>
                <a:ea typeface="Calibri"/>
                <a:cs typeface="Calibri"/>
                <a:sym typeface="Calibri"/>
              </a:rPr>
              <a:t>Microdata and the semantic web have solved problems</a:t>
            </a:r>
            <a:endParaRPr/>
          </a:p>
          <a:p>
            <a:pPr indent="-171450" lvl="0" marL="171450" marR="0" rtl="0" algn="l">
              <a:lnSpc>
                <a:spcPct val="115000"/>
              </a:lnSpc>
              <a:spcBef>
                <a:spcPts val="0"/>
              </a:spcBef>
              <a:spcAft>
                <a:spcPts val="0"/>
              </a:spcAft>
              <a:buClr>
                <a:schemeClr val="accent5"/>
              </a:buClr>
              <a:buSzPts val="1200"/>
              <a:buFont typeface="Arial"/>
              <a:buChar char="•"/>
            </a:pPr>
            <a:r>
              <a:rPr b="0" i="0" lang="en" sz="1200" u="none" cap="none" strike="noStrike">
                <a:solidFill>
                  <a:srgbClr val="4C4D4F"/>
                </a:solidFill>
                <a:latin typeface="Calibri"/>
                <a:ea typeface="Calibri"/>
                <a:cs typeface="Calibri"/>
                <a:sym typeface="Calibri"/>
              </a:rPr>
              <a:t>All the data is in web tables</a:t>
            </a:r>
            <a:endParaRPr/>
          </a:p>
          <a:p>
            <a:pPr indent="-171450" lvl="0" marL="171450" marR="0" rtl="0" algn="l">
              <a:lnSpc>
                <a:spcPct val="115000"/>
              </a:lnSpc>
              <a:spcBef>
                <a:spcPts val="0"/>
              </a:spcBef>
              <a:spcAft>
                <a:spcPts val="0"/>
              </a:spcAft>
              <a:buClr>
                <a:schemeClr val="accent5"/>
              </a:buClr>
              <a:buSzPts val="1200"/>
              <a:buFont typeface="Arial"/>
              <a:buChar char="•"/>
            </a:pPr>
            <a:r>
              <a:rPr b="0" i="0" lang="en" sz="1200" u="none" cap="none" strike="noStrike">
                <a:solidFill>
                  <a:srgbClr val="4C4D4F"/>
                </a:solidFill>
                <a:latin typeface="Calibri"/>
                <a:ea typeface="Calibri"/>
                <a:cs typeface="Calibri"/>
                <a:sym typeface="Calibri"/>
              </a:rPr>
              <a:t>API’s provide all the structured data you need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5" name="Shape 2005"/>
        <p:cNvGrpSpPr/>
        <p:nvPr/>
      </p:nvGrpSpPr>
      <p:grpSpPr>
        <a:xfrm>
          <a:off x="0" y="0"/>
          <a:ext cx="0" cy="0"/>
          <a:chOff x="0" y="0"/>
          <a:chExt cx="0" cy="0"/>
        </a:xfrm>
      </p:grpSpPr>
      <p:pic>
        <p:nvPicPr>
          <p:cNvPr id="2006" name="Google Shape;2006;p217"/>
          <p:cNvPicPr preferRelativeResize="0"/>
          <p:nvPr/>
        </p:nvPicPr>
        <p:blipFill rotWithShape="1">
          <a:blip r:embed="rId3">
            <a:alphaModFix/>
          </a:blip>
          <a:srcRect b="3222" l="1488" r="568" t="9211"/>
          <a:stretch/>
        </p:blipFill>
        <p:spPr>
          <a:xfrm>
            <a:off x="4211960" y="2319825"/>
            <a:ext cx="4736872" cy="2389456"/>
          </a:xfrm>
          <a:prstGeom prst="rect">
            <a:avLst/>
          </a:prstGeom>
          <a:noFill/>
          <a:ln>
            <a:noFill/>
          </a:ln>
        </p:spPr>
      </p:pic>
      <p:sp>
        <p:nvSpPr>
          <p:cNvPr id="2007" name="Google Shape;2007;p217"/>
          <p:cNvSpPr/>
          <p:nvPr/>
        </p:nvSpPr>
        <p:spPr>
          <a:xfrm>
            <a:off x="179512" y="2314178"/>
            <a:ext cx="4104600" cy="2401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8" name="Google Shape;2008;p217"/>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0" i="0" lang="en" sz="2400" u="none" cap="none" strike="noStrike">
                <a:solidFill>
                  <a:srgbClr val="4C4D4F"/>
                </a:solidFill>
                <a:latin typeface="Arial"/>
                <a:ea typeface="Arial"/>
                <a:cs typeface="Arial"/>
                <a:sym typeface="Arial"/>
              </a:rPr>
              <a:t>The real web</a:t>
            </a:r>
            <a:endParaRPr b="0" i="0" sz="2400" u="none" cap="none" strike="noStrike">
              <a:solidFill>
                <a:srgbClr val="4C4D4F"/>
              </a:solidFill>
              <a:latin typeface="Arial"/>
              <a:ea typeface="Arial"/>
              <a:cs typeface="Arial"/>
              <a:sym typeface="Arial"/>
            </a:endParaRPr>
          </a:p>
        </p:txBody>
      </p:sp>
      <p:sp>
        <p:nvSpPr>
          <p:cNvPr id="2009" name="Google Shape;2009;p217"/>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pic>
        <p:nvPicPr>
          <p:cNvPr id="2010" name="Google Shape;2010;p217"/>
          <p:cNvPicPr preferRelativeResize="0"/>
          <p:nvPr/>
        </p:nvPicPr>
        <p:blipFill rotWithShape="1">
          <a:blip r:embed="rId4">
            <a:alphaModFix/>
          </a:blip>
          <a:srcRect b="0" l="0" r="0" t="0"/>
          <a:stretch/>
        </p:blipFill>
        <p:spPr>
          <a:xfrm>
            <a:off x="251520" y="2051374"/>
            <a:ext cx="3382866" cy="2575570"/>
          </a:xfrm>
          <a:prstGeom prst="rect">
            <a:avLst/>
          </a:prstGeom>
          <a:noFill/>
          <a:ln>
            <a:noFill/>
          </a:ln>
        </p:spPr>
      </p:pic>
      <p:sp>
        <p:nvSpPr>
          <p:cNvPr id="2011" name="Google Shape;2011;p217"/>
          <p:cNvSpPr txBox="1"/>
          <p:nvPr/>
        </p:nvSpPr>
        <p:spPr>
          <a:xfrm>
            <a:off x="328300" y="1131590"/>
            <a:ext cx="5971800" cy="966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4C4D4F"/>
              </a:buClr>
              <a:buSzPts val="1600"/>
              <a:buFont typeface="Calibri"/>
              <a:buNone/>
            </a:pPr>
            <a:r>
              <a:rPr b="1" i="0" lang="en" sz="1600" u="none" cap="none" strike="noStrike">
                <a:solidFill>
                  <a:srgbClr val="4C4D4F"/>
                </a:solidFill>
                <a:latin typeface="Calibri"/>
                <a:ea typeface="Calibri"/>
                <a:cs typeface="Calibri"/>
                <a:sym typeface="Calibri"/>
              </a:rPr>
              <a:t>Web data extraction is not a solved problem</a:t>
            </a:r>
            <a:endParaRPr/>
          </a:p>
          <a:p>
            <a:pPr indent="-84749" lvl="0" marL="84749" marR="0" rtl="0" algn="l">
              <a:lnSpc>
                <a:spcPct val="115000"/>
              </a:lnSpc>
              <a:spcBef>
                <a:spcPts val="600"/>
              </a:spcBef>
              <a:spcAft>
                <a:spcPts val="0"/>
              </a:spcAft>
              <a:buClr>
                <a:schemeClr val="accent4"/>
              </a:buClr>
              <a:buSzPts val="1200"/>
              <a:buFont typeface="Arial"/>
              <a:buChar char="•"/>
            </a:pPr>
            <a:r>
              <a:rPr b="0" i="0" lang="en" sz="1200" u="none" cap="none" strike="noStrike">
                <a:solidFill>
                  <a:srgbClr val="4C4D4F"/>
                </a:solidFill>
                <a:latin typeface="Calibri"/>
                <a:ea typeface="Calibri"/>
                <a:cs typeface="Calibri"/>
                <a:sym typeface="Calibri"/>
              </a:rPr>
              <a:t>API’s are limited to large websites</a:t>
            </a:r>
            <a:endParaRPr/>
          </a:p>
          <a:p>
            <a:pPr indent="-84749" lvl="0" marL="84749" marR="0" rtl="0" algn="l">
              <a:lnSpc>
                <a:spcPct val="115000"/>
              </a:lnSpc>
              <a:spcBef>
                <a:spcPts val="0"/>
              </a:spcBef>
              <a:spcAft>
                <a:spcPts val="0"/>
              </a:spcAft>
              <a:buClr>
                <a:schemeClr val="accent4"/>
              </a:buClr>
              <a:buSzPts val="1200"/>
              <a:buFont typeface="Arial"/>
              <a:buChar char="•"/>
            </a:pPr>
            <a:r>
              <a:rPr b="0" i="0" lang="en" sz="1200" u="none" cap="none" strike="noStrike">
                <a:solidFill>
                  <a:srgbClr val="4C4D4F"/>
                </a:solidFill>
                <a:latin typeface="Calibri"/>
                <a:ea typeface="Calibri"/>
                <a:cs typeface="Calibri"/>
                <a:sym typeface="Calibri"/>
              </a:rPr>
              <a:t>Web tables and microdata are marginal</a:t>
            </a:r>
            <a:endParaRPr/>
          </a:p>
          <a:p>
            <a:pPr indent="-84749" lvl="0" marL="84749" marR="0" rtl="0" algn="l">
              <a:lnSpc>
                <a:spcPct val="115000"/>
              </a:lnSpc>
              <a:spcBef>
                <a:spcPts val="0"/>
              </a:spcBef>
              <a:spcAft>
                <a:spcPts val="0"/>
              </a:spcAft>
              <a:buClr>
                <a:schemeClr val="accent4"/>
              </a:buClr>
              <a:buSzPts val="1200"/>
              <a:buFont typeface="Arial"/>
              <a:buChar char="•"/>
            </a:pPr>
            <a:r>
              <a:rPr b="0" i="0" lang="en" sz="1200" u="none" cap="none" strike="noStrike">
                <a:solidFill>
                  <a:srgbClr val="4C4D4F"/>
                </a:solidFill>
                <a:latin typeface="Calibri"/>
                <a:ea typeface="Calibri"/>
                <a:cs typeface="Calibri"/>
                <a:sym typeface="Calibri"/>
              </a:rPr>
              <a:t>The real problem is not one-time extraction, but keeping the data up-to-date over time</a:t>
            </a:r>
            <a:endParaRPr b="0" i="0" sz="1200" u="none" cap="none" strike="noStrike">
              <a:solidFill>
                <a:srgbClr val="4C4D4F"/>
              </a:solidFill>
              <a:latin typeface="Calibri"/>
              <a:ea typeface="Calibri"/>
              <a:cs typeface="Calibri"/>
              <a:sym typeface="Calibri"/>
            </a:endParaRPr>
          </a:p>
        </p:txBody>
      </p:sp>
      <p:grpSp>
        <p:nvGrpSpPr>
          <p:cNvPr id="2012" name="Google Shape;2012;p217"/>
          <p:cNvGrpSpPr/>
          <p:nvPr/>
        </p:nvGrpSpPr>
        <p:grpSpPr>
          <a:xfrm>
            <a:off x="683568" y="2513551"/>
            <a:ext cx="530100" cy="504000"/>
            <a:chOff x="6778127" y="1059638"/>
            <a:chExt cx="530100" cy="504000"/>
          </a:xfrm>
        </p:grpSpPr>
        <p:cxnSp>
          <p:nvCxnSpPr>
            <p:cNvPr id="2013" name="Google Shape;2013;p217"/>
            <p:cNvCxnSpPr/>
            <p:nvPr/>
          </p:nvCxnSpPr>
          <p:spPr>
            <a:xfrm flipH="1" rot="10800000">
              <a:off x="6778127" y="1059638"/>
              <a:ext cx="530100" cy="504000"/>
            </a:xfrm>
            <a:prstGeom prst="straightConnector1">
              <a:avLst/>
            </a:prstGeom>
            <a:noFill/>
            <a:ln cap="flat" cmpd="sng" w="19050">
              <a:solidFill>
                <a:schemeClr val="accent5"/>
              </a:solidFill>
              <a:prstDash val="solid"/>
              <a:miter lim="800000"/>
              <a:headEnd len="sm" w="sm" type="none"/>
              <a:tailEnd len="sm" w="sm" type="none"/>
            </a:ln>
          </p:spPr>
        </p:cxnSp>
        <p:cxnSp>
          <p:nvCxnSpPr>
            <p:cNvPr id="2014" name="Google Shape;2014;p217"/>
            <p:cNvCxnSpPr/>
            <p:nvPr/>
          </p:nvCxnSpPr>
          <p:spPr>
            <a:xfrm>
              <a:off x="6778127" y="1061312"/>
              <a:ext cx="530100" cy="502200"/>
            </a:xfrm>
            <a:prstGeom prst="straightConnector1">
              <a:avLst/>
            </a:prstGeom>
            <a:noFill/>
            <a:ln cap="flat" cmpd="sng" w="19050">
              <a:solidFill>
                <a:schemeClr val="accent5"/>
              </a:solidFill>
              <a:prstDash val="solid"/>
              <a:miter lim="800000"/>
              <a:headEnd len="sm" w="sm" type="none"/>
              <a:tailEnd len="sm" w="sm" type="none"/>
            </a:ln>
          </p:spPr>
        </p:cxnSp>
      </p:grpSp>
      <p:grpSp>
        <p:nvGrpSpPr>
          <p:cNvPr id="2015" name="Google Shape;2015;p217"/>
          <p:cNvGrpSpPr/>
          <p:nvPr/>
        </p:nvGrpSpPr>
        <p:grpSpPr>
          <a:xfrm>
            <a:off x="2905140" y="2571806"/>
            <a:ext cx="530100" cy="504000"/>
            <a:chOff x="6778127" y="1059638"/>
            <a:chExt cx="530100" cy="504000"/>
          </a:xfrm>
        </p:grpSpPr>
        <p:cxnSp>
          <p:nvCxnSpPr>
            <p:cNvPr id="2016" name="Google Shape;2016;p217"/>
            <p:cNvCxnSpPr/>
            <p:nvPr/>
          </p:nvCxnSpPr>
          <p:spPr>
            <a:xfrm flipH="1" rot="10800000">
              <a:off x="6778127" y="1059638"/>
              <a:ext cx="530100" cy="504000"/>
            </a:xfrm>
            <a:prstGeom prst="straightConnector1">
              <a:avLst/>
            </a:prstGeom>
            <a:noFill/>
            <a:ln cap="flat" cmpd="sng" w="19050">
              <a:solidFill>
                <a:schemeClr val="accent5"/>
              </a:solidFill>
              <a:prstDash val="solid"/>
              <a:miter lim="800000"/>
              <a:headEnd len="sm" w="sm" type="none"/>
              <a:tailEnd len="sm" w="sm" type="none"/>
            </a:ln>
          </p:spPr>
        </p:cxnSp>
        <p:cxnSp>
          <p:nvCxnSpPr>
            <p:cNvPr id="2017" name="Google Shape;2017;p217"/>
            <p:cNvCxnSpPr/>
            <p:nvPr/>
          </p:nvCxnSpPr>
          <p:spPr>
            <a:xfrm>
              <a:off x="6778127" y="1061312"/>
              <a:ext cx="530100" cy="502200"/>
            </a:xfrm>
            <a:prstGeom prst="straightConnector1">
              <a:avLst/>
            </a:prstGeom>
            <a:noFill/>
            <a:ln cap="flat" cmpd="sng" w="19050">
              <a:solidFill>
                <a:schemeClr val="accent5"/>
              </a:solidFill>
              <a:prstDash val="solid"/>
              <a:miter lim="800000"/>
              <a:headEnd len="sm" w="sm" type="none"/>
              <a:tailEnd len="sm" w="sm" type="none"/>
            </a:ln>
          </p:spPr>
        </p:cxn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1" name="Shape 2021"/>
        <p:cNvGrpSpPr/>
        <p:nvPr/>
      </p:nvGrpSpPr>
      <p:grpSpPr>
        <a:xfrm>
          <a:off x="0" y="0"/>
          <a:ext cx="0" cy="0"/>
          <a:chOff x="0" y="0"/>
          <a:chExt cx="0" cy="0"/>
        </a:xfrm>
      </p:grpSpPr>
      <p:sp>
        <p:nvSpPr>
          <p:cNvPr id="2022" name="Google Shape;2022;p218"/>
          <p:cNvSpPr txBox="1"/>
          <p:nvPr/>
        </p:nvSpPr>
        <p:spPr>
          <a:xfrm>
            <a:off x="191275" y="136575"/>
            <a:ext cx="73851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434343"/>
                </a:solidFill>
                <a:latin typeface="Nunito Sans"/>
                <a:ea typeface="Nunito Sans"/>
                <a:cs typeface="Nunito Sans"/>
                <a:sym typeface="Nunito Sans"/>
              </a:rPr>
              <a:t>Traditional Scraping → AI Crawling</a:t>
            </a:r>
            <a:endParaRPr sz="2400">
              <a:solidFill>
                <a:srgbClr val="434343"/>
              </a:solidFill>
              <a:latin typeface="Nunito Sans"/>
              <a:ea typeface="Nunito Sans"/>
              <a:cs typeface="Nunito Sans"/>
              <a:sym typeface="Nunito Sans"/>
            </a:endParaRPr>
          </a:p>
        </p:txBody>
      </p:sp>
      <p:sp>
        <p:nvSpPr>
          <p:cNvPr id="2023" name="Google Shape;2023;p218"/>
          <p:cNvSpPr txBox="1"/>
          <p:nvPr/>
        </p:nvSpPr>
        <p:spPr>
          <a:xfrm>
            <a:off x="262650" y="1030488"/>
            <a:ext cx="8618700" cy="2750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4C4D4F"/>
              </a:buClr>
              <a:buSzPts val="1400"/>
              <a:buFont typeface="Calibri"/>
              <a:buNone/>
            </a:pPr>
            <a:r>
              <a:rPr i="0" lang="en" u="none" cap="none" strike="noStrike">
                <a:solidFill>
                  <a:srgbClr val="4C4D4F"/>
                </a:solidFill>
                <a:latin typeface="Nunito Sans"/>
                <a:ea typeface="Nunito Sans"/>
                <a:cs typeface="Nunito Sans"/>
                <a:sym typeface="Nunito Sans"/>
              </a:rPr>
              <a:t>Traditional scraping requires a </a:t>
            </a:r>
            <a:r>
              <a:rPr b="1" i="0" lang="en" u="none" cap="none" strike="noStrike">
                <a:solidFill>
                  <a:srgbClr val="4C4D4F"/>
                </a:solidFill>
                <a:latin typeface="Nunito Sans"/>
                <a:ea typeface="Nunito Sans"/>
                <a:cs typeface="Nunito Sans"/>
                <a:sym typeface="Nunito Sans"/>
              </a:rPr>
              <a:t>huge human effort:</a:t>
            </a:r>
            <a:endParaRPr b="1" i="0" u="none" cap="none" strike="noStrike">
              <a:solidFill>
                <a:srgbClr val="4C4D4F"/>
              </a:solidFill>
              <a:latin typeface="Nunito Sans"/>
              <a:ea typeface="Nunito Sans"/>
              <a:cs typeface="Nunito Sans"/>
              <a:sym typeface="Nunito Sans"/>
            </a:endParaRPr>
          </a:p>
          <a:p>
            <a:pPr indent="0" lvl="0" marL="0" marR="0" rtl="0" algn="l">
              <a:lnSpc>
                <a:spcPct val="115000"/>
              </a:lnSpc>
              <a:spcBef>
                <a:spcPts val="0"/>
              </a:spcBef>
              <a:spcAft>
                <a:spcPts val="0"/>
              </a:spcAft>
              <a:buClr>
                <a:srgbClr val="4C4D4F"/>
              </a:buClr>
              <a:buSzPts val="1400"/>
              <a:buFont typeface="Calibri"/>
              <a:buNone/>
            </a:pPr>
            <a:r>
              <a:t/>
            </a:r>
            <a:endParaRPr b="1">
              <a:solidFill>
                <a:srgbClr val="4C4D4F"/>
              </a:solidFill>
              <a:latin typeface="Nunito Sans"/>
              <a:ea typeface="Nunito Sans"/>
              <a:cs typeface="Nunito Sans"/>
              <a:sym typeface="Nunito Sans"/>
            </a:endParaRPr>
          </a:p>
          <a:p>
            <a:pPr indent="-55049" lvl="0" marL="35999" marR="0" rtl="0" algn="l">
              <a:lnSpc>
                <a:spcPct val="115000"/>
              </a:lnSpc>
              <a:spcBef>
                <a:spcPts val="300"/>
              </a:spcBef>
              <a:spcAft>
                <a:spcPts val="0"/>
              </a:spcAft>
              <a:buClr>
                <a:srgbClr val="26AFAD"/>
              </a:buClr>
              <a:buSzPts val="1400"/>
              <a:buFont typeface="Arial"/>
              <a:buChar char="•"/>
            </a:pPr>
            <a:r>
              <a:rPr b="1" i="0" lang="en" u="none" cap="none" strike="noStrike">
                <a:solidFill>
                  <a:srgbClr val="4C4D4F"/>
                </a:solidFill>
                <a:latin typeface="Nunito Sans"/>
                <a:ea typeface="Nunito Sans"/>
                <a:cs typeface="Nunito Sans"/>
                <a:sym typeface="Nunito Sans"/>
              </a:rPr>
              <a:t>Code</a:t>
            </a:r>
            <a:r>
              <a:rPr i="0" lang="en" u="none" cap="none" strike="noStrike">
                <a:solidFill>
                  <a:srgbClr val="4C4D4F"/>
                </a:solidFill>
                <a:latin typeface="Nunito Sans"/>
                <a:ea typeface="Nunito Sans"/>
                <a:cs typeface="Nunito Sans"/>
                <a:sym typeface="Nunito Sans"/>
              </a:rPr>
              <a:t> wrappers for each source, e.g., in </a:t>
            </a:r>
            <a:r>
              <a:rPr b="1" i="0" lang="en" u="none" cap="none" strike="noStrike">
                <a:solidFill>
                  <a:srgbClr val="26AFAD"/>
                </a:solidFill>
                <a:latin typeface="Nunito Sans"/>
                <a:ea typeface="Nunito Sans"/>
                <a:cs typeface="Nunito Sans"/>
                <a:sym typeface="Nunito Sans"/>
              </a:rPr>
              <a:t>Scrapy</a:t>
            </a:r>
            <a:r>
              <a:rPr i="0" lang="en" u="none" cap="none" strike="noStrike">
                <a:solidFill>
                  <a:srgbClr val="4C4D4F"/>
                </a:solidFill>
                <a:latin typeface="Nunito Sans"/>
                <a:ea typeface="Nunito Sans"/>
                <a:cs typeface="Nunito Sans"/>
                <a:sym typeface="Nunito Sans"/>
              </a:rPr>
              <a:t> or MW’s source configurations</a:t>
            </a:r>
            <a:endParaRPr>
              <a:latin typeface="Nunito Sans"/>
              <a:ea typeface="Nunito Sans"/>
              <a:cs typeface="Nunito Sans"/>
              <a:sym typeface="Nunito Sans"/>
            </a:endParaRPr>
          </a:p>
          <a:p>
            <a:pPr indent="-55049" lvl="0" marL="35999" marR="0" rtl="0" algn="l">
              <a:lnSpc>
                <a:spcPct val="115000"/>
              </a:lnSpc>
              <a:spcBef>
                <a:spcPts val="300"/>
              </a:spcBef>
              <a:spcAft>
                <a:spcPts val="0"/>
              </a:spcAft>
              <a:buClr>
                <a:srgbClr val="26AFAD"/>
              </a:buClr>
              <a:buSzPts val="1400"/>
              <a:buFont typeface="Arial"/>
              <a:buChar char="•"/>
            </a:pPr>
            <a:r>
              <a:rPr b="1" i="0" lang="en" u="none" cap="none" strike="noStrike">
                <a:solidFill>
                  <a:srgbClr val="4C4D4F"/>
                </a:solidFill>
                <a:latin typeface="Nunito Sans"/>
                <a:ea typeface="Nunito Sans"/>
                <a:cs typeface="Nunito Sans"/>
                <a:sym typeface="Nunito Sans"/>
              </a:rPr>
              <a:t>Visually</a:t>
            </a:r>
            <a:r>
              <a:rPr i="0" lang="en" u="none" cap="none" strike="noStrike">
                <a:solidFill>
                  <a:srgbClr val="4C4D4F"/>
                </a:solidFill>
                <a:latin typeface="Nunito Sans"/>
                <a:ea typeface="Nunito Sans"/>
                <a:cs typeface="Nunito Sans"/>
                <a:sym typeface="Nunito Sans"/>
              </a:rPr>
              <a:t> testing and support tool (ala </a:t>
            </a:r>
            <a:r>
              <a:rPr b="1" i="0" lang="en" u="none" cap="none" strike="noStrike">
                <a:solidFill>
                  <a:srgbClr val="26AFAD"/>
                </a:solidFill>
                <a:latin typeface="Nunito Sans"/>
                <a:ea typeface="Nunito Sans"/>
                <a:cs typeface="Nunito Sans"/>
                <a:sym typeface="Nunito Sans"/>
              </a:rPr>
              <a:t>Connotate</a:t>
            </a:r>
            <a:r>
              <a:rPr i="0" lang="en" u="none" cap="none" strike="noStrike">
                <a:solidFill>
                  <a:srgbClr val="4C4D4F"/>
                </a:solidFill>
                <a:latin typeface="Nunito Sans"/>
                <a:ea typeface="Nunito Sans"/>
                <a:cs typeface="Nunito Sans"/>
                <a:sym typeface="Nunito Sans"/>
              </a:rPr>
              <a:t>, </a:t>
            </a:r>
            <a:r>
              <a:rPr b="1" i="0" lang="en" u="none" cap="none" strike="noStrike">
                <a:solidFill>
                  <a:srgbClr val="26AFAD"/>
                </a:solidFill>
                <a:latin typeface="Nunito Sans"/>
                <a:ea typeface="Nunito Sans"/>
                <a:cs typeface="Nunito Sans"/>
                <a:sym typeface="Nunito Sans"/>
              </a:rPr>
              <a:t>Mozenda</a:t>
            </a:r>
            <a:r>
              <a:rPr i="0" lang="en" u="none" cap="none" strike="noStrike">
                <a:solidFill>
                  <a:srgbClr val="4C4D4F"/>
                </a:solidFill>
                <a:latin typeface="Nunito Sans"/>
                <a:ea typeface="Nunito Sans"/>
                <a:cs typeface="Nunito Sans"/>
                <a:sym typeface="Nunito Sans"/>
              </a:rPr>
              <a:t>, …)</a:t>
            </a:r>
            <a:endParaRPr>
              <a:latin typeface="Nunito Sans"/>
              <a:ea typeface="Nunito Sans"/>
              <a:cs typeface="Nunito Sans"/>
              <a:sym typeface="Nunito Sans"/>
            </a:endParaRPr>
          </a:p>
          <a:p>
            <a:pPr indent="-55049" lvl="0" marL="35999" marR="0" rtl="0" algn="l">
              <a:lnSpc>
                <a:spcPct val="115000"/>
              </a:lnSpc>
              <a:spcBef>
                <a:spcPts val="300"/>
              </a:spcBef>
              <a:spcAft>
                <a:spcPts val="0"/>
              </a:spcAft>
              <a:buClr>
                <a:srgbClr val="26AFAD"/>
              </a:buClr>
              <a:buSzPts val="1400"/>
              <a:buFont typeface="Arial"/>
              <a:buChar char="•"/>
            </a:pPr>
            <a:r>
              <a:rPr b="1" i="0" lang="en" u="none" cap="none" strike="noStrike">
                <a:solidFill>
                  <a:srgbClr val="4C4D4F"/>
                </a:solidFill>
                <a:latin typeface="Nunito Sans"/>
                <a:ea typeface="Nunito Sans"/>
                <a:cs typeface="Nunito Sans"/>
                <a:sym typeface="Nunito Sans"/>
              </a:rPr>
              <a:t>Automatic</a:t>
            </a:r>
            <a:r>
              <a:rPr i="0" lang="en" u="none" cap="none" strike="noStrike">
                <a:solidFill>
                  <a:srgbClr val="4C4D4F"/>
                </a:solidFill>
                <a:latin typeface="Nunito Sans"/>
                <a:ea typeface="Nunito Sans"/>
                <a:cs typeface="Nunito Sans"/>
                <a:sym typeface="Nunito Sans"/>
              </a:rPr>
              <a:t> scraping for small number of fixed data types (ala </a:t>
            </a:r>
            <a:r>
              <a:rPr b="1" i="0" lang="en" u="none" cap="none" strike="noStrike">
                <a:solidFill>
                  <a:srgbClr val="26AFAD"/>
                </a:solidFill>
                <a:latin typeface="Nunito Sans"/>
                <a:ea typeface="Nunito Sans"/>
                <a:cs typeface="Nunito Sans"/>
                <a:sym typeface="Nunito Sans"/>
              </a:rPr>
              <a:t>Diffbot</a:t>
            </a:r>
            <a:r>
              <a:rPr i="0" lang="en" u="none" cap="none" strike="noStrike">
                <a:solidFill>
                  <a:srgbClr val="4C4D4F"/>
                </a:solidFill>
                <a:latin typeface="Nunito Sans"/>
                <a:ea typeface="Nunito Sans"/>
                <a:cs typeface="Nunito Sans"/>
                <a:sym typeface="Nunito Sans"/>
              </a:rPr>
              <a:t>), e.g., Microdata</a:t>
            </a:r>
            <a:endParaRPr i="0" u="none" cap="none" strike="noStrike">
              <a:solidFill>
                <a:srgbClr val="4C4D4F"/>
              </a:solidFill>
              <a:latin typeface="Nunito Sans"/>
              <a:ea typeface="Nunito Sans"/>
              <a:cs typeface="Nunito Sans"/>
              <a:sym typeface="Nunito Sans"/>
            </a:endParaRPr>
          </a:p>
          <a:p>
            <a:pPr indent="0" lvl="0" marL="0" marR="0" rtl="0" algn="l">
              <a:lnSpc>
                <a:spcPct val="115000"/>
              </a:lnSpc>
              <a:spcBef>
                <a:spcPts val="300"/>
              </a:spcBef>
              <a:spcAft>
                <a:spcPts val="0"/>
              </a:spcAft>
              <a:buNone/>
            </a:pPr>
            <a:r>
              <a:t/>
            </a:r>
            <a:endParaRPr>
              <a:solidFill>
                <a:srgbClr val="4C4D4F"/>
              </a:solidFill>
              <a:latin typeface="Nunito Sans"/>
              <a:ea typeface="Nunito Sans"/>
              <a:cs typeface="Nunito Sans"/>
              <a:sym typeface="Nunito Sans"/>
            </a:endParaRPr>
          </a:p>
          <a:p>
            <a:pPr indent="-55049" lvl="0" marL="35999" marR="0" rtl="0" algn="l">
              <a:lnSpc>
                <a:spcPct val="115000"/>
              </a:lnSpc>
              <a:spcBef>
                <a:spcPts val="300"/>
              </a:spcBef>
              <a:spcAft>
                <a:spcPts val="0"/>
              </a:spcAft>
              <a:buClr>
                <a:srgbClr val="26AFAD"/>
              </a:buClr>
              <a:buSzPts val="1400"/>
              <a:buFont typeface="Arial"/>
              <a:buChar char="•"/>
            </a:pPr>
            <a:r>
              <a:rPr i="0" lang="en" u="none" cap="none" strike="noStrike">
                <a:solidFill>
                  <a:srgbClr val="4C4D4F"/>
                </a:solidFill>
                <a:latin typeface="Nunito Sans"/>
                <a:ea typeface="Nunito Sans"/>
                <a:cs typeface="Nunito Sans"/>
                <a:sym typeface="Nunito Sans"/>
              </a:rPr>
              <a:t>Meltwater (old): </a:t>
            </a:r>
            <a:r>
              <a:rPr b="1" i="0" lang="en" u="none" cap="none" strike="noStrike">
                <a:solidFill>
                  <a:srgbClr val="26AFAD"/>
                </a:solidFill>
                <a:latin typeface="Nunito Sans"/>
                <a:ea typeface="Nunito Sans"/>
                <a:cs typeface="Nunito Sans"/>
                <a:sym typeface="Nunito Sans"/>
              </a:rPr>
              <a:t>~50 “source engineers” </a:t>
            </a:r>
            <a:r>
              <a:rPr i="0" lang="en" u="none" cap="none" strike="noStrike">
                <a:solidFill>
                  <a:srgbClr val="4C4D4F"/>
                </a:solidFill>
                <a:latin typeface="Nunito Sans"/>
                <a:ea typeface="Nunito Sans"/>
                <a:cs typeface="Nunito Sans"/>
                <a:sym typeface="Nunito Sans"/>
              </a:rPr>
              <a:t>maintaining manual wrappers</a:t>
            </a:r>
            <a:endParaRPr>
              <a:latin typeface="Nunito Sans"/>
              <a:ea typeface="Nunito Sans"/>
              <a:cs typeface="Nunito Sans"/>
              <a:sym typeface="Nunito Sans"/>
            </a:endParaRPr>
          </a:p>
          <a:p>
            <a:pPr indent="-200900" lvl="1" marL="359650" marR="0" rtl="0" algn="l">
              <a:lnSpc>
                <a:spcPct val="115000"/>
              </a:lnSpc>
              <a:spcBef>
                <a:spcPts val="300"/>
              </a:spcBef>
              <a:spcAft>
                <a:spcPts val="0"/>
              </a:spcAft>
              <a:buClr>
                <a:srgbClr val="26AFAD"/>
              </a:buClr>
              <a:buSzPts val="1400"/>
              <a:buFont typeface="Courier New"/>
              <a:buChar char="o"/>
            </a:pPr>
            <a:r>
              <a:rPr i="0" lang="en" u="none" cap="none" strike="noStrike">
                <a:solidFill>
                  <a:srgbClr val="4C4D4F"/>
                </a:solidFill>
                <a:latin typeface="Nunito Sans"/>
                <a:ea typeface="Nunito Sans"/>
                <a:cs typeface="Nunito Sans"/>
                <a:sym typeface="Nunito Sans"/>
              </a:rPr>
              <a:t>sources failing at a rate of </a:t>
            </a:r>
            <a:r>
              <a:rPr b="1" i="0" lang="en" u="none" cap="none" strike="noStrike">
                <a:solidFill>
                  <a:srgbClr val="26AFAD"/>
                </a:solidFill>
                <a:latin typeface="Nunito Sans"/>
                <a:ea typeface="Nunito Sans"/>
                <a:cs typeface="Nunito Sans"/>
                <a:sym typeface="Nunito Sans"/>
              </a:rPr>
              <a:t>100’s</a:t>
            </a:r>
            <a:r>
              <a:rPr i="0" lang="en" u="none" cap="none" strike="noStrike">
                <a:solidFill>
                  <a:srgbClr val="4C4D4F"/>
                </a:solidFill>
                <a:latin typeface="Nunito Sans"/>
                <a:ea typeface="Nunito Sans"/>
                <a:cs typeface="Nunito Sans"/>
                <a:sym typeface="Nunito Sans"/>
              </a:rPr>
              <a:t> per week, </a:t>
            </a:r>
            <a:r>
              <a:rPr b="1" i="0" lang="en" u="none" cap="none" strike="noStrike">
                <a:solidFill>
                  <a:srgbClr val="26AFAD"/>
                </a:solidFill>
                <a:latin typeface="Nunito Sans"/>
                <a:ea typeface="Nunito Sans"/>
                <a:cs typeface="Nunito Sans"/>
                <a:sym typeface="Nunito Sans"/>
              </a:rPr>
              <a:t>1-2h</a:t>
            </a:r>
            <a:r>
              <a:rPr i="0" lang="en" u="none" cap="none" strike="noStrike">
                <a:solidFill>
                  <a:srgbClr val="4C4D4F"/>
                </a:solidFill>
                <a:latin typeface="Nunito Sans"/>
                <a:ea typeface="Nunito Sans"/>
                <a:cs typeface="Nunito Sans"/>
                <a:sym typeface="Nunito Sans"/>
              </a:rPr>
              <a:t> to fix each source effectively</a:t>
            </a:r>
            <a:endParaRPr>
              <a:latin typeface="Nunito Sans"/>
              <a:ea typeface="Nunito Sans"/>
              <a:cs typeface="Nunito Sans"/>
              <a:sym typeface="Nuni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7" name="Shape 2027"/>
        <p:cNvGrpSpPr/>
        <p:nvPr/>
      </p:nvGrpSpPr>
      <p:grpSpPr>
        <a:xfrm>
          <a:off x="0" y="0"/>
          <a:ext cx="0" cy="0"/>
          <a:chOff x="0" y="0"/>
          <a:chExt cx="0" cy="0"/>
        </a:xfrm>
      </p:grpSpPr>
      <p:sp>
        <p:nvSpPr>
          <p:cNvPr id="2028" name="Google Shape;2028;p219"/>
          <p:cNvSpPr txBox="1"/>
          <p:nvPr/>
        </p:nvSpPr>
        <p:spPr>
          <a:xfrm>
            <a:off x="191275" y="136575"/>
            <a:ext cx="73851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434343"/>
                </a:solidFill>
                <a:latin typeface="Nunito Sans"/>
                <a:ea typeface="Nunito Sans"/>
                <a:cs typeface="Nunito Sans"/>
                <a:sym typeface="Nunito Sans"/>
              </a:rPr>
              <a:t>Web-Scale Wrapper Induction</a:t>
            </a:r>
            <a:endParaRPr sz="2400">
              <a:solidFill>
                <a:srgbClr val="434343"/>
              </a:solidFill>
              <a:latin typeface="Nunito Sans"/>
              <a:ea typeface="Nunito Sans"/>
              <a:cs typeface="Nunito Sans"/>
              <a:sym typeface="Nunito Sans"/>
            </a:endParaRPr>
          </a:p>
        </p:txBody>
      </p:sp>
      <p:sp>
        <p:nvSpPr>
          <p:cNvPr id="2029" name="Google Shape;2029;p219"/>
          <p:cNvSpPr/>
          <p:nvPr/>
        </p:nvSpPr>
        <p:spPr>
          <a:xfrm>
            <a:off x="262731" y="1491630"/>
            <a:ext cx="2728500" cy="2728500"/>
          </a:xfrm>
          <a:prstGeom prst="ellipse">
            <a:avLst/>
          </a:prstGeom>
          <a:solidFill>
            <a:srgbClr val="F5CDEF">
              <a:alpha val="258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30" name="Google Shape;2030;p219"/>
          <p:cNvSpPr txBox="1"/>
          <p:nvPr/>
        </p:nvSpPr>
        <p:spPr>
          <a:xfrm>
            <a:off x="3203848" y="1385531"/>
            <a:ext cx="6144000" cy="3136200"/>
          </a:xfrm>
          <a:prstGeom prst="rect">
            <a:avLst/>
          </a:prstGeom>
          <a:noFill/>
          <a:ln>
            <a:noFill/>
          </a:ln>
        </p:spPr>
        <p:txBody>
          <a:bodyPr anchorCtr="0" anchor="t" bIns="91425" lIns="91425" spcFirstLastPara="1" rIns="91425" wrap="square" tIns="91425">
            <a:noAutofit/>
          </a:bodyPr>
          <a:lstStyle/>
          <a:p>
            <a:pPr indent="0" lvl="0" marL="152400" marR="0" rtl="0" algn="l">
              <a:spcBef>
                <a:spcPts val="0"/>
              </a:spcBef>
              <a:spcAft>
                <a:spcPts val="0"/>
              </a:spcAft>
              <a:buNone/>
            </a:pPr>
            <a:r>
              <a:rPr lang="en" sz="1400">
                <a:solidFill>
                  <a:srgbClr val="4C4D4F"/>
                </a:solidFill>
                <a:latin typeface="Calibri"/>
                <a:ea typeface="Calibri"/>
                <a:cs typeface="Calibri"/>
                <a:sym typeface="Calibri"/>
              </a:rPr>
              <a:t>We need to</a:t>
            </a:r>
            <a:r>
              <a:rPr b="1" lang="en" sz="1400">
                <a:solidFill>
                  <a:srgbClr val="4C4D4F"/>
                </a:solidFill>
                <a:latin typeface="Calibri"/>
                <a:ea typeface="Calibri"/>
                <a:cs typeface="Calibri"/>
                <a:sym typeface="Calibri"/>
              </a:rPr>
              <a:t> scale to the web </a:t>
            </a:r>
            <a:endParaRPr/>
          </a:p>
          <a:p>
            <a:pPr indent="-306699" lvl="1" marL="446399" marR="0" rtl="0" algn="l">
              <a:spcBef>
                <a:spcPts val="1300"/>
              </a:spcBef>
              <a:spcAft>
                <a:spcPts val="0"/>
              </a:spcAft>
              <a:buClr>
                <a:srgbClr val="B627A1"/>
              </a:buClr>
              <a:buSzPts val="1400"/>
              <a:buFont typeface="Muli"/>
              <a:buChar char="•"/>
            </a:pPr>
            <a:r>
              <a:rPr b="0" i="0" lang="en" sz="1400" u="none" cap="none" strike="noStrike">
                <a:solidFill>
                  <a:srgbClr val="4C4D4F"/>
                </a:solidFill>
                <a:latin typeface="Calibri"/>
                <a:ea typeface="Calibri"/>
                <a:cs typeface="Calibri"/>
                <a:sym typeface="Calibri"/>
              </a:rPr>
              <a:t>minimize supervision per source</a:t>
            </a:r>
            <a:endParaRPr b="0" i="0" sz="1400" u="none" cap="none" strike="noStrike">
              <a:solidFill>
                <a:srgbClr val="4C4D4F"/>
              </a:solidFill>
              <a:latin typeface="Calibri"/>
              <a:ea typeface="Calibri"/>
              <a:cs typeface="Calibri"/>
              <a:sym typeface="Calibri"/>
            </a:endParaRPr>
          </a:p>
          <a:p>
            <a:pPr indent="0" lvl="0" marL="152400" marR="0" rtl="0" algn="l">
              <a:spcBef>
                <a:spcPts val="1300"/>
              </a:spcBef>
              <a:spcAft>
                <a:spcPts val="0"/>
              </a:spcAft>
              <a:buNone/>
            </a:pPr>
            <a:r>
              <a:rPr lang="en" sz="1400">
                <a:solidFill>
                  <a:srgbClr val="4C4D4F"/>
                </a:solidFill>
                <a:latin typeface="Calibri"/>
                <a:ea typeface="Calibri"/>
                <a:cs typeface="Calibri"/>
                <a:sym typeface="Calibri"/>
              </a:rPr>
              <a:t>But: we can afford </a:t>
            </a:r>
            <a:r>
              <a:rPr b="1" lang="en" sz="1400">
                <a:solidFill>
                  <a:srgbClr val="4C4D4F"/>
                </a:solidFill>
                <a:latin typeface="Calibri"/>
                <a:ea typeface="Calibri"/>
                <a:cs typeface="Calibri"/>
                <a:sym typeface="Calibri"/>
              </a:rPr>
              <a:t>prior knowledge</a:t>
            </a:r>
            <a:r>
              <a:rPr lang="en" sz="1400">
                <a:solidFill>
                  <a:srgbClr val="4C4D4F"/>
                </a:solidFill>
                <a:latin typeface="Calibri"/>
                <a:ea typeface="Calibri"/>
                <a:cs typeface="Calibri"/>
                <a:sym typeface="Calibri"/>
              </a:rPr>
              <a:t> </a:t>
            </a:r>
            <a:endParaRPr/>
          </a:p>
          <a:p>
            <a:pPr indent="-306699" lvl="1" marL="446399" marR="0" rtl="0" algn="l">
              <a:spcBef>
                <a:spcPts val="1300"/>
              </a:spcBef>
              <a:spcAft>
                <a:spcPts val="0"/>
              </a:spcAft>
              <a:buClr>
                <a:srgbClr val="B627A1"/>
              </a:buClr>
              <a:buSzPts val="1400"/>
              <a:buFont typeface="Muli"/>
              <a:buChar char="•"/>
            </a:pPr>
            <a:r>
              <a:rPr b="0" i="0" lang="en" sz="1400" u="none" cap="none" strike="noStrike">
                <a:solidFill>
                  <a:srgbClr val="4C4D4F"/>
                </a:solidFill>
                <a:latin typeface="Calibri"/>
                <a:ea typeface="Calibri"/>
                <a:cs typeface="Calibri"/>
                <a:sym typeface="Calibri"/>
              </a:rPr>
              <a:t>about entities and attributes</a:t>
            </a:r>
            <a:endParaRPr/>
          </a:p>
          <a:p>
            <a:pPr indent="-306699" lvl="1" marL="446399" marR="0" rtl="0" algn="l">
              <a:spcBef>
                <a:spcPts val="1300"/>
              </a:spcBef>
              <a:spcAft>
                <a:spcPts val="0"/>
              </a:spcAft>
              <a:buClr>
                <a:srgbClr val="B627A1"/>
              </a:buClr>
              <a:buSzPts val="1400"/>
              <a:buFont typeface="Muli"/>
              <a:buChar char="•"/>
            </a:pPr>
            <a:r>
              <a:rPr b="0" i="0" lang="en" sz="1400" u="none" cap="none" strike="noStrike">
                <a:solidFill>
                  <a:srgbClr val="4C4D4F"/>
                </a:solidFill>
                <a:latin typeface="Calibri"/>
                <a:ea typeface="Calibri"/>
                <a:cs typeface="Calibri"/>
                <a:sym typeface="Calibri"/>
              </a:rPr>
              <a:t>mostly in form of known shallow </a:t>
            </a:r>
            <a:r>
              <a:rPr b="1" lang="en">
                <a:solidFill>
                  <a:srgbClr val="4C4D4F"/>
                </a:solidFill>
                <a:latin typeface="Calibri"/>
                <a:ea typeface="Calibri"/>
                <a:cs typeface="Calibri"/>
                <a:sym typeface="Calibri"/>
              </a:rPr>
              <a:t>knowledge graph for domain knowledge</a:t>
            </a:r>
            <a:endParaRPr/>
          </a:p>
          <a:p>
            <a:pPr indent="-317300" lvl="2" marL="939600" marR="0" rtl="0" algn="l">
              <a:spcBef>
                <a:spcPts val="1300"/>
              </a:spcBef>
              <a:spcAft>
                <a:spcPts val="0"/>
              </a:spcAft>
              <a:buClr>
                <a:srgbClr val="B7B7B7"/>
              </a:buClr>
              <a:buSzPts val="1400"/>
              <a:buFont typeface="Muli"/>
              <a:buChar char="•"/>
            </a:pPr>
            <a:r>
              <a:rPr b="0" i="0" lang="en" sz="1400" u="none" cap="none" strike="noStrike">
                <a:solidFill>
                  <a:srgbClr val="4C4D4F"/>
                </a:solidFill>
                <a:latin typeface="Calibri"/>
                <a:ea typeface="Calibri"/>
                <a:cs typeface="Calibri"/>
                <a:sym typeface="Calibri"/>
              </a:rPr>
              <a:t>expressed as Gazetteers or rules for local, textual information</a:t>
            </a:r>
            <a:endParaRPr/>
          </a:p>
          <a:p>
            <a:pPr indent="-317300" lvl="2" marL="939600" marR="0" rtl="0" algn="l">
              <a:spcBef>
                <a:spcPts val="1300"/>
              </a:spcBef>
              <a:spcAft>
                <a:spcPts val="0"/>
              </a:spcAft>
              <a:buClr>
                <a:srgbClr val="B7B7B7"/>
              </a:buClr>
              <a:buSzPts val="1400"/>
              <a:buFont typeface="Muli"/>
              <a:buChar char="•"/>
            </a:pPr>
            <a:r>
              <a:rPr b="0" i="0" lang="en" sz="1400" u="none" cap="none" strike="noStrike">
                <a:solidFill>
                  <a:srgbClr val="4C4D4F"/>
                </a:solidFill>
                <a:latin typeface="Calibri"/>
                <a:ea typeface="Calibri"/>
                <a:cs typeface="Calibri"/>
                <a:sym typeface="Calibri"/>
              </a:rPr>
              <a:t>higher-level rules or classifiers for complex structures</a:t>
            </a:r>
            <a:endParaRPr/>
          </a:p>
        </p:txBody>
      </p:sp>
      <p:grpSp>
        <p:nvGrpSpPr>
          <p:cNvPr id="2031" name="Google Shape;2031;p219"/>
          <p:cNvGrpSpPr/>
          <p:nvPr/>
        </p:nvGrpSpPr>
        <p:grpSpPr>
          <a:xfrm>
            <a:off x="1115780" y="2355753"/>
            <a:ext cx="1034415" cy="990761"/>
            <a:chOff x="9412289" y="1584325"/>
            <a:chExt cx="490500" cy="469800"/>
          </a:xfrm>
        </p:grpSpPr>
        <p:sp>
          <p:nvSpPr>
            <p:cNvPr id="2032" name="Google Shape;2032;p219"/>
            <p:cNvSpPr/>
            <p:nvPr/>
          </p:nvSpPr>
          <p:spPr>
            <a:xfrm>
              <a:off x="9412289" y="1584325"/>
              <a:ext cx="490500" cy="469800"/>
            </a:xfrm>
            <a:custGeom>
              <a:rect b="b" l="l" r="r" t="t"/>
              <a:pathLst>
                <a:path extrusionOk="0" h="120000" w="120000">
                  <a:moveTo>
                    <a:pt x="109687" y="0"/>
                  </a:moveTo>
                  <a:cubicBezTo>
                    <a:pt x="10312" y="0"/>
                    <a:pt x="10312" y="0"/>
                    <a:pt x="10312" y="0"/>
                  </a:cubicBezTo>
                  <a:cubicBezTo>
                    <a:pt x="4687" y="0"/>
                    <a:pt x="0" y="4918"/>
                    <a:pt x="0" y="10819"/>
                  </a:cubicBezTo>
                  <a:cubicBezTo>
                    <a:pt x="0" y="91475"/>
                    <a:pt x="0" y="91475"/>
                    <a:pt x="0" y="91475"/>
                  </a:cubicBezTo>
                  <a:cubicBezTo>
                    <a:pt x="0" y="97377"/>
                    <a:pt x="4687" y="102295"/>
                    <a:pt x="10312" y="102295"/>
                  </a:cubicBezTo>
                  <a:cubicBezTo>
                    <a:pt x="40312" y="102295"/>
                    <a:pt x="40312" y="102295"/>
                    <a:pt x="40312" y="102295"/>
                  </a:cubicBezTo>
                  <a:cubicBezTo>
                    <a:pt x="38437" y="104262"/>
                    <a:pt x="36562" y="107213"/>
                    <a:pt x="34687" y="108196"/>
                  </a:cubicBezTo>
                  <a:cubicBezTo>
                    <a:pt x="33750" y="109180"/>
                    <a:pt x="32812" y="110163"/>
                    <a:pt x="31875" y="111147"/>
                  </a:cubicBezTo>
                  <a:cubicBezTo>
                    <a:pt x="31875" y="112131"/>
                    <a:pt x="30937" y="114098"/>
                    <a:pt x="31875" y="116065"/>
                  </a:cubicBezTo>
                  <a:cubicBezTo>
                    <a:pt x="32812" y="118032"/>
                    <a:pt x="34687" y="120000"/>
                    <a:pt x="39375" y="120000"/>
                  </a:cubicBezTo>
                  <a:cubicBezTo>
                    <a:pt x="80625" y="120000"/>
                    <a:pt x="80625" y="120000"/>
                    <a:pt x="80625" y="120000"/>
                  </a:cubicBezTo>
                  <a:cubicBezTo>
                    <a:pt x="85312" y="120000"/>
                    <a:pt x="87187" y="118032"/>
                    <a:pt x="88125" y="116065"/>
                  </a:cubicBezTo>
                  <a:cubicBezTo>
                    <a:pt x="89062" y="114098"/>
                    <a:pt x="88125" y="112131"/>
                    <a:pt x="88125" y="111147"/>
                  </a:cubicBezTo>
                  <a:cubicBezTo>
                    <a:pt x="87187" y="110163"/>
                    <a:pt x="86250" y="109180"/>
                    <a:pt x="85312" y="108196"/>
                  </a:cubicBezTo>
                  <a:cubicBezTo>
                    <a:pt x="83437" y="107213"/>
                    <a:pt x="81562" y="104262"/>
                    <a:pt x="79687" y="102295"/>
                  </a:cubicBezTo>
                  <a:cubicBezTo>
                    <a:pt x="109687" y="102295"/>
                    <a:pt x="109687" y="102295"/>
                    <a:pt x="109687" y="102295"/>
                  </a:cubicBezTo>
                  <a:cubicBezTo>
                    <a:pt x="115312" y="102295"/>
                    <a:pt x="120000" y="97377"/>
                    <a:pt x="120000" y="91475"/>
                  </a:cubicBezTo>
                  <a:cubicBezTo>
                    <a:pt x="120000" y="10819"/>
                    <a:pt x="120000" y="10819"/>
                    <a:pt x="120000" y="10819"/>
                  </a:cubicBezTo>
                  <a:cubicBezTo>
                    <a:pt x="120000" y="4918"/>
                    <a:pt x="115312" y="0"/>
                    <a:pt x="109687" y="0"/>
                  </a:cubicBezTo>
                  <a:close/>
                  <a:moveTo>
                    <a:pt x="82500" y="111147"/>
                  </a:moveTo>
                  <a:cubicBezTo>
                    <a:pt x="83437" y="112131"/>
                    <a:pt x="84375" y="113114"/>
                    <a:pt x="84375" y="114098"/>
                  </a:cubicBezTo>
                  <a:cubicBezTo>
                    <a:pt x="84375" y="114098"/>
                    <a:pt x="85312" y="114098"/>
                    <a:pt x="84375" y="114098"/>
                  </a:cubicBezTo>
                  <a:cubicBezTo>
                    <a:pt x="84375" y="115081"/>
                    <a:pt x="82500" y="116065"/>
                    <a:pt x="80625" y="116065"/>
                  </a:cubicBezTo>
                  <a:cubicBezTo>
                    <a:pt x="39375" y="116065"/>
                    <a:pt x="39375" y="116065"/>
                    <a:pt x="39375" y="116065"/>
                  </a:cubicBezTo>
                  <a:cubicBezTo>
                    <a:pt x="37500" y="116065"/>
                    <a:pt x="35625" y="115081"/>
                    <a:pt x="35625" y="114098"/>
                  </a:cubicBezTo>
                  <a:cubicBezTo>
                    <a:pt x="35625" y="114098"/>
                    <a:pt x="35625" y="114098"/>
                    <a:pt x="35625" y="114098"/>
                  </a:cubicBezTo>
                  <a:cubicBezTo>
                    <a:pt x="35625" y="114098"/>
                    <a:pt x="35625" y="114098"/>
                    <a:pt x="35625" y="114098"/>
                  </a:cubicBezTo>
                  <a:cubicBezTo>
                    <a:pt x="35625" y="113114"/>
                    <a:pt x="36562" y="112131"/>
                    <a:pt x="37500" y="111147"/>
                  </a:cubicBezTo>
                  <a:cubicBezTo>
                    <a:pt x="41250" y="107213"/>
                    <a:pt x="44062" y="104262"/>
                    <a:pt x="45000" y="102295"/>
                  </a:cubicBezTo>
                  <a:cubicBezTo>
                    <a:pt x="75000" y="102295"/>
                    <a:pt x="75000" y="102295"/>
                    <a:pt x="75000" y="102295"/>
                  </a:cubicBezTo>
                  <a:cubicBezTo>
                    <a:pt x="75937" y="104262"/>
                    <a:pt x="78750" y="107213"/>
                    <a:pt x="82500" y="111147"/>
                  </a:cubicBezTo>
                  <a:close/>
                  <a:moveTo>
                    <a:pt x="112500" y="91475"/>
                  </a:moveTo>
                  <a:cubicBezTo>
                    <a:pt x="112500" y="93442"/>
                    <a:pt x="111562" y="94426"/>
                    <a:pt x="109687" y="94426"/>
                  </a:cubicBezTo>
                  <a:cubicBezTo>
                    <a:pt x="10312" y="94426"/>
                    <a:pt x="10312" y="94426"/>
                    <a:pt x="10312" y="94426"/>
                  </a:cubicBezTo>
                  <a:cubicBezTo>
                    <a:pt x="8437" y="94426"/>
                    <a:pt x="7500" y="93442"/>
                    <a:pt x="7500" y="91475"/>
                  </a:cubicBezTo>
                  <a:cubicBezTo>
                    <a:pt x="7500" y="10819"/>
                    <a:pt x="7500" y="10819"/>
                    <a:pt x="7500" y="10819"/>
                  </a:cubicBezTo>
                  <a:cubicBezTo>
                    <a:pt x="7500" y="8852"/>
                    <a:pt x="8437" y="7868"/>
                    <a:pt x="10312" y="7868"/>
                  </a:cubicBezTo>
                  <a:cubicBezTo>
                    <a:pt x="109687" y="7868"/>
                    <a:pt x="109687" y="7868"/>
                    <a:pt x="109687" y="7868"/>
                  </a:cubicBezTo>
                  <a:cubicBezTo>
                    <a:pt x="111562" y="7868"/>
                    <a:pt x="112500" y="8852"/>
                    <a:pt x="112500" y="10819"/>
                  </a:cubicBezTo>
                  <a:lnTo>
                    <a:pt x="112500" y="91475"/>
                  </a:lnTo>
                  <a:close/>
                </a:path>
              </a:pathLst>
            </a:custGeom>
            <a:solidFill>
              <a:srgbClr val="B627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33" name="Google Shape;2033;p219"/>
            <p:cNvSpPr/>
            <p:nvPr/>
          </p:nvSpPr>
          <p:spPr>
            <a:xfrm>
              <a:off x="9472613" y="1646238"/>
              <a:ext cx="369900" cy="246000"/>
            </a:xfrm>
            <a:custGeom>
              <a:rect b="b" l="l" r="r" t="t"/>
              <a:pathLst>
                <a:path extrusionOk="0" h="120000" w="120000">
                  <a:moveTo>
                    <a:pt x="111250" y="0"/>
                  </a:moveTo>
                  <a:cubicBezTo>
                    <a:pt x="8750" y="0"/>
                    <a:pt x="8750" y="0"/>
                    <a:pt x="8750" y="0"/>
                  </a:cubicBezTo>
                  <a:cubicBezTo>
                    <a:pt x="3750" y="0"/>
                    <a:pt x="0" y="5625"/>
                    <a:pt x="0" y="13125"/>
                  </a:cubicBezTo>
                  <a:cubicBezTo>
                    <a:pt x="0" y="106875"/>
                    <a:pt x="0" y="106875"/>
                    <a:pt x="0" y="106875"/>
                  </a:cubicBezTo>
                  <a:cubicBezTo>
                    <a:pt x="0" y="114375"/>
                    <a:pt x="3750" y="120000"/>
                    <a:pt x="8750" y="120000"/>
                  </a:cubicBezTo>
                  <a:cubicBezTo>
                    <a:pt x="111250" y="120000"/>
                    <a:pt x="111250" y="120000"/>
                    <a:pt x="111250" y="120000"/>
                  </a:cubicBezTo>
                  <a:cubicBezTo>
                    <a:pt x="116250" y="120000"/>
                    <a:pt x="120000" y="114375"/>
                    <a:pt x="120000" y="106875"/>
                  </a:cubicBezTo>
                  <a:cubicBezTo>
                    <a:pt x="120000" y="13125"/>
                    <a:pt x="120000" y="13125"/>
                    <a:pt x="120000" y="13125"/>
                  </a:cubicBezTo>
                  <a:cubicBezTo>
                    <a:pt x="120000" y="5625"/>
                    <a:pt x="116250" y="0"/>
                    <a:pt x="111250" y="0"/>
                  </a:cubicBezTo>
                  <a:close/>
                  <a:moveTo>
                    <a:pt x="8750" y="7500"/>
                  </a:moveTo>
                  <a:cubicBezTo>
                    <a:pt x="111250" y="7500"/>
                    <a:pt x="111250" y="7500"/>
                    <a:pt x="111250" y="7500"/>
                  </a:cubicBezTo>
                  <a:cubicBezTo>
                    <a:pt x="113750" y="7500"/>
                    <a:pt x="115000" y="9375"/>
                    <a:pt x="115000" y="13125"/>
                  </a:cubicBezTo>
                  <a:cubicBezTo>
                    <a:pt x="115000" y="43125"/>
                    <a:pt x="115000" y="43125"/>
                    <a:pt x="115000" y="43125"/>
                  </a:cubicBezTo>
                  <a:cubicBezTo>
                    <a:pt x="95000" y="76875"/>
                    <a:pt x="95000" y="76875"/>
                    <a:pt x="95000" y="76875"/>
                  </a:cubicBezTo>
                  <a:cubicBezTo>
                    <a:pt x="77500" y="43125"/>
                    <a:pt x="77500" y="43125"/>
                    <a:pt x="77500" y="43125"/>
                  </a:cubicBezTo>
                  <a:cubicBezTo>
                    <a:pt x="76250" y="41250"/>
                    <a:pt x="76250" y="41250"/>
                    <a:pt x="75000" y="41250"/>
                  </a:cubicBezTo>
                  <a:cubicBezTo>
                    <a:pt x="73750" y="41250"/>
                    <a:pt x="73750" y="41250"/>
                    <a:pt x="72500" y="43125"/>
                  </a:cubicBezTo>
                  <a:cubicBezTo>
                    <a:pt x="50000" y="91875"/>
                    <a:pt x="50000" y="91875"/>
                    <a:pt x="50000" y="91875"/>
                  </a:cubicBezTo>
                  <a:cubicBezTo>
                    <a:pt x="31250" y="63750"/>
                    <a:pt x="31250" y="63750"/>
                    <a:pt x="31250" y="63750"/>
                  </a:cubicBezTo>
                  <a:cubicBezTo>
                    <a:pt x="31250" y="63750"/>
                    <a:pt x="28750" y="63750"/>
                    <a:pt x="28750" y="63750"/>
                  </a:cubicBezTo>
                  <a:cubicBezTo>
                    <a:pt x="5000" y="95625"/>
                    <a:pt x="5000" y="95625"/>
                    <a:pt x="5000" y="95625"/>
                  </a:cubicBezTo>
                  <a:cubicBezTo>
                    <a:pt x="5000" y="13125"/>
                    <a:pt x="5000" y="13125"/>
                    <a:pt x="5000" y="13125"/>
                  </a:cubicBezTo>
                  <a:cubicBezTo>
                    <a:pt x="5000" y="9375"/>
                    <a:pt x="6250" y="7500"/>
                    <a:pt x="8750" y="7500"/>
                  </a:cubicBezTo>
                  <a:close/>
                  <a:moveTo>
                    <a:pt x="111250" y="112500"/>
                  </a:moveTo>
                  <a:cubicBezTo>
                    <a:pt x="8750" y="112500"/>
                    <a:pt x="8750" y="112500"/>
                    <a:pt x="8750" y="112500"/>
                  </a:cubicBezTo>
                  <a:cubicBezTo>
                    <a:pt x="6250" y="112500"/>
                    <a:pt x="5000" y="110625"/>
                    <a:pt x="5000" y="106875"/>
                  </a:cubicBezTo>
                  <a:cubicBezTo>
                    <a:pt x="5000" y="106875"/>
                    <a:pt x="5000" y="106875"/>
                    <a:pt x="5000" y="106875"/>
                  </a:cubicBezTo>
                  <a:cubicBezTo>
                    <a:pt x="30000" y="73125"/>
                    <a:pt x="30000" y="73125"/>
                    <a:pt x="30000" y="73125"/>
                  </a:cubicBezTo>
                  <a:cubicBezTo>
                    <a:pt x="48750" y="99375"/>
                    <a:pt x="48750" y="99375"/>
                    <a:pt x="48750" y="99375"/>
                  </a:cubicBezTo>
                  <a:cubicBezTo>
                    <a:pt x="48750" y="101250"/>
                    <a:pt x="50000" y="101250"/>
                    <a:pt x="50000" y="101250"/>
                  </a:cubicBezTo>
                  <a:cubicBezTo>
                    <a:pt x="51250" y="101250"/>
                    <a:pt x="51250" y="99375"/>
                    <a:pt x="52500" y="99375"/>
                  </a:cubicBezTo>
                  <a:cubicBezTo>
                    <a:pt x="75000" y="50625"/>
                    <a:pt x="75000" y="50625"/>
                    <a:pt x="75000" y="50625"/>
                  </a:cubicBezTo>
                  <a:cubicBezTo>
                    <a:pt x="92500" y="86250"/>
                    <a:pt x="92500" y="86250"/>
                    <a:pt x="92500" y="86250"/>
                  </a:cubicBezTo>
                  <a:cubicBezTo>
                    <a:pt x="93750" y="86250"/>
                    <a:pt x="93750" y="86250"/>
                    <a:pt x="95000" y="86250"/>
                  </a:cubicBezTo>
                  <a:cubicBezTo>
                    <a:pt x="95000" y="86250"/>
                    <a:pt x="96250" y="86250"/>
                    <a:pt x="96250" y="86250"/>
                  </a:cubicBezTo>
                  <a:cubicBezTo>
                    <a:pt x="115000" y="54375"/>
                    <a:pt x="115000" y="54375"/>
                    <a:pt x="115000" y="54375"/>
                  </a:cubicBezTo>
                  <a:cubicBezTo>
                    <a:pt x="115000" y="106875"/>
                    <a:pt x="115000" y="106875"/>
                    <a:pt x="115000" y="106875"/>
                  </a:cubicBezTo>
                  <a:cubicBezTo>
                    <a:pt x="115000" y="110625"/>
                    <a:pt x="113750" y="112500"/>
                    <a:pt x="111250" y="112500"/>
                  </a:cubicBezTo>
                  <a:close/>
                </a:path>
              </a:pathLst>
            </a:custGeom>
            <a:solidFill>
              <a:srgbClr val="B627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34" name="Google Shape;2034;p219"/>
            <p:cNvSpPr/>
            <p:nvPr/>
          </p:nvSpPr>
          <p:spPr>
            <a:xfrm>
              <a:off x="9634538" y="1900238"/>
              <a:ext cx="45900" cy="45900"/>
            </a:xfrm>
            <a:custGeom>
              <a:rect b="b" l="l" r="r" t="t"/>
              <a:pathLst>
                <a:path extrusionOk="0" h="120000" w="120000">
                  <a:moveTo>
                    <a:pt x="60000" y="0"/>
                  </a:moveTo>
                  <a:cubicBezTo>
                    <a:pt x="30000" y="0"/>
                    <a:pt x="0" y="30000"/>
                    <a:pt x="0" y="60000"/>
                  </a:cubicBezTo>
                  <a:cubicBezTo>
                    <a:pt x="0" y="90000"/>
                    <a:pt x="30000" y="120000"/>
                    <a:pt x="60000" y="120000"/>
                  </a:cubicBezTo>
                  <a:cubicBezTo>
                    <a:pt x="90000" y="120000"/>
                    <a:pt x="120000" y="90000"/>
                    <a:pt x="120000" y="60000"/>
                  </a:cubicBezTo>
                  <a:cubicBezTo>
                    <a:pt x="120000" y="30000"/>
                    <a:pt x="90000" y="0"/>
                    <a:pt x="60000" y="0"/>
                  </a:cubicBezTo>
                  <a:close/>
                  <a:moveTo>
                    <a:pt x="60000" y="80000"/>
                  </a:moveTo>
                  <a:cubicBezTo>
                    <a:pt x="50000" y="80000"/>
                    <a:pt x="40000" y="70000"/>
                    <a:pt x="40000" y="60000"/>
                  </a:cubicBezTo>
                  <a:cubicBezTo>
                    <a:pt x="40000" y="50000"/>
                    <a:pt x="50000" y="40000"/>
                    <a:pt x="60000" y="40000"/>
                  </a:cubicBezTo>
                  <a:cubicBezTo>
                    <a:pt x="70000" y="40000"/>
                    <a:pt x="80000" y="50000"/>
                    <a:pt x="80000" y="60000"/>
                  </a:cubicBezTo>
                  <a:cubicBezTo>
                    <a:pt x="80000" y="70000"/>
                    <a:pt x="70000" y="80000"/>
                    <a:pt x="60000" y="80000"/>
                  </a:cubicBezTo>
                  <a:close/>
                </a:path>
              </a:pathLst>
            </a:custGeom>
            <a:solidFill>
              <a:srgbClr val="B627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8" name="Shape 2038"/>
        <p:cNvGrpSpPr/>
        <p:nvPr/>
      </p:nvGrpSpPr>
      <p:grpSpPr>
        <a:xfrm>
          <a:off x="0" y="0"/>
          <a:ext cx="0" cy="0"/>
          <a:chOff x="0" y="0"/>
          <a:chExt cx="0" cy="0"/>
        </a:xfrm>
      </p:grpSpPr>
      <p:sp>
        <p:nvSpPr>
          <p:cNvPr id="2039" name="Google Shape;2039;p220"/>
          <p:cNvSpPr txBox="1"/>
          <p:nvPr/>
        </p:nvSpPr>
        <p:spPr>
          <a:xfrm>
            <a:off x="191275" y="136575"/>
            <a:ext cx="73851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Nunito Sans"/>
                <a:ea typeface="Nunito Sans"/>
                <a:cs typeface="Nunito Sans"/>
                <a:sym typeface="Nunito Sans"/>
              </a:rPr>
              <a:t>Web-Scale Wrapper Induction</a:t>
            </a:r>
            <a:endParaRPr b="1" sz="2400">
              <a:latin typeface="Nunito Sans"/>
              <a:ea typeface="Nunito Sans"/>
              <a:cs typeface="Nunito Sans"/>
              <a:sym typeface="Nunito Sans"/>
            </a:endParaRPr>
          </a:p>
        </p:txBody>
      </p:sp>
      <p:sp>
        <p:nvSpPr>
          <p:cNvPr id="2040" name="Google Shape;2040;p220"/>
          <p:cNvSpPr txBox="1"/>
          <p:nvPr/>
        </p:nvSpPr>
        <p:spPr>
          <a:xfrm>
            <a:off x="302329" y="2139702"/>
            <a:ext cx="2539500" cy="2160300"/>
          </a:xfrm>
          <a:prstGeom prst="rect">
            <a:avLst/>
          </a:prstGeom>
          <a:noFill/>
          <a:ln>
            <a:noFill/>
          </a:ln>
        </p:spPr>
        <p:txBody>
          <a:bodyPr anchorCtr="0" anchor="t" bIns="91425" lIns="91425" spcFirstLastPara="1" rIns="91425" wrap="square" tIns="91425">
            <a:noAutofit/>
          </a:bodyPr>
          <a:lstStyle/>
          <a:p>
            <a:pPr indent="0" lvl="0" marL="152400" marR="0" rtl="0" algn="l">
              <a:lnSpc>
                <a:spcPct val="115000"/>
              </a:lnSpc>
              <a:spcBef>
                <a:spcPts val="0"/>
              </a:spcBef>
              <a:spcAft>
                <a:spcPts val="0"/>
              </a:spcAft>
              <a:buNone/>
            </a:pPr>
            <a:r>
              <a:rPr b="1" lang="en" sz="1400">
                <a:solidFill>
                  <a:srgbClr val="434343"/>
                </a:solidFill>
                <a:latin typeface="Calibri"/>
                <a:ea typeface="Calibri"/>
                <a:cs typeface="Calibri"/>
                <a:sym typeface="Calibri"/>
              </a:rPr>
              <a:t>Problem:</a:t>
            </a:r>
            <a:r>
              <a:rPr lang="en" sz="1400">
                <a:solidFill>
                  <a:srgbClr val="434343"/>
                </a:solidFill>
                <a:latin typeface="Calibri"/>
                <a:ea typeface="Calibri"/>
                <a:cs typeface="Calibri"/>
                <a:sym typeface="Calibri"/>
              </a:rPr>
              <a:t> application of prior knowledge is costly &amp; noisy</a:t>
            </a:r>
            <a:endParaRPr>
              <a:solidFill>
                <a:srgbClr val="434343"/>
              </a:solidFill>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wrapper induction to generalise to other pages of site</a:t>
            </a:r>
            <a:endParaRPr>
              <a:solidFill>
                <a:srgbClr val="434343"/>
              </a:solidFill>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“template” hypothesis</a:t>
            </a:r>
            <a:endParaRPr sz="1400">
              <a:solidFill>
                <a:srgbClr val="434343"/>
              </a:solidFill>
              <a:latin typeface="Calibri"/>
              <a:ea typeface="Calibri"/>
              <a:cs typeface="Calibri"/>
              <a:sym typeface="Calibri"/>
            </a:endParaRPr>
          </a:p>
        </p:txBody>
      </p:sp>
      <p:sp>
        <p:nvSpPr>
          <p:cNvPr id="2041" name="Google Shape;2041;p220"/>
          <p:cNvSpPr txBox="1"/>
          <p:nvPr/>
        </p:nvSpPr>
        <p:spPr>
          <a:xfrm>
            <a:off x="3245110" y="2139702"/>
            <a:ext cx="2539500" cy="1944300"/>
          </a:xfrm>
          <a:prstGeom prst="rect">
            <a:avLst/>
          </a:prstGeom>
          <a:noFill/>
          <a:ln>
            <a:noFill/>
          </a:ln>
        </p:spPr>
        <p:txBody>
          <a:bodyPr anchorCtr="0" anchor="t" bIns="91425" lIns="91425" spcFirstLastPara="1" rIns="91425" wrap="square" tIns="91425">
            <a:noAutofit/>
          </a:bodyPr>
          <a:lstStyle/>
          <a:p>
            <a:pPr indent="0" lvl="0" marL="152400" marR="0" rtl="0" algn="l">
              <a:lnSpc>
                <a:spcPct val="115000"/>
              </a:lnSpc>
              <a:spcBef>
                <a:spcPts val="0"/>
              </a:spcBef>
              <a:spcAft>
                <a:spcPts val="0"/>
              </a:spcAft>
              <a:buNone/>
            </a:pPr>
            <a:r>
              <a:rPr b="1" lang="en" sz="1400">
                <a:solidFill>
                  <a:srgbClr val="434343"/>
                </a:solidFill>
                <a:latin typeface="Calibri"/>
                <a:ea typeface="Calibri"/>
                <a:cs typeface="Calibri"/>
                <a:sym typeface="Calibri"/>
              </a:rPr>
              <a:t>Solution: </a:t>
            </a:r>
            <a:r>
              <a:rPr lang="en" sz="1400">
                <a:solidFill>
                  <a:srgbClr val="434343"/>
                </a:solidFill>
                <a:latin typeface="Calibri"/>
                <a:ea typeface="Calibri"/>
                <a:cs typeface="Calibri"/>
                <a:sym typeface="Calibri"/>
              </a:rPr>
              <a:t>Generate “wrapper” program from examples </a:t>
            </a:r>
            <a:endParaRPr sz="1400">
              <a:solidFill>
                <a:srgbClr val="434343"/>
              </a:solidFill>
              <a:latin typeface="Calibri"/>
              <a:ea typeface="Calibri"/>
              <a:cs typeface="Calibri"/>
              <a:sym typeface="Calibri"/>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then apply to all pages of a site</a:t>
            </a:r>
            <a:endParaRPr>
              <a:solidFill>
                <a:srgbClr val="434343"/>
              </a:solidFill>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when to apply which extractor</a:t>
            </a:r>
            <a:endParaRPr sz="1400">
              <a:solidFill>
                <a:srgbClr val="434343"/>
              </a:solidFill>
              <a:latin typeface="Calibri"/>
              <a:ea typeface="Calibri"/>
              <a:cs typeface="Calibri"/>
              <a:sym typeface="Calibri"/>
            </a:endParaRPr>
          </a:p>
        </p:txBody>
      </p:sp>
      <p:sp>
        <p:nvSpPr>
          <p:cNvPr id="2042" name="Google Shape;2042;p220"/>
          <p:cNvSpPr txBox="1"/>
          <p:nvPr/>
        </p:nvSpPr>
        <p:spPr>
          <a:xfrm>
            <a:off x="6187891" y="2139702"/>
            <a:ext cx="2539500" cy="2448300"/>
          </a:xfrm>
          <a:prstGeom prst="rect">
            <a:avLst/>
          </a:prstGeom>
          <a:noFill/>
          <a:ln>
            <a:noFill/>
          </a:ln>
        </p:spPr>
        <p:txBody>
          <a:bodyPr anchorCtr="0" anchor="t" bIns="91425" lIns="91425" spcFirstLastPara="1" rIns="91425" wrap="square" tIns="91425">
            <a:noAutofit/>
          </a:bodyPr>
          <a:lstStyle/>
          <a:p>
            <a:pPr indent="0" lvl="0" marL="152400" marR="0" rtl="0" algn="l">
              <a:lnSpc>
                <a:spcPct val="115000"/>
              </a:lnSpc>
              <a:spcBef>
                <a:spcPts val="0"/>
              </a:spcBef>
              <a:spcAft>
                <a:spcPts val="0"/>
              </a:spcAft>
              <a:buNone/>
            </a:pPr>
            <a:r>
              <a:rPr b="1" lang="en" sz="1400">
                <a:solidFill>
                  <a:srgbClr val="434343"/>
                </a:solidFill>
                <a:latin typeface="Calibri"/>
                <a:ea typeface="Calibri"/>
                <a:cs typeface="Calibri"/>
                <a:sym typeface="Calibri"/>
              </a:rPr>
              <a:t>Full site extraction</a:t>
            </a:r>
            <a:r>
              <a:rPr lang="en" sz="1400">
                <a:solidFill>
                  <a:srgbClr val="434343"/>
                </a:solidFill>
                <a:latin typeface="Calibri"/>
                <a:ea typeface="Calibri"/>
                <a:cs typeface="Calibri"/>
                <a:sym typeface="Calibri"/>
              </a:rPr>
              <a:t>  needs to also deal with </a:t>
            </a:r>
            <a:endParaRPr sz="1400">
              <a:solidFill>
                <a:srgbClr val="434343"/>
              </a:solidFill>
              <a:latin typeface="Calibri"/>
              <a:ea typeface="Calibri"/>
              <a:cs typeface="Calibri"/>
              <a:sym typeface="Calibri"/>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Interactivity such as pagination &amp; form filling (deep web)</a:t>
            </a:r>
            <a:endParaRPr>
              <a:solidFill>
                <a:srgbClr val="434343"/>
              </a:solidFill>
            </a:endParaRPr>
          </a:p>
          <a:p>
            <a:pPr indent="-171450" lvl="0" marL="323850" marR="0" rtl="0" algn="l">
              <a:lnSpc>
                <a:spcPct val="115000"/>
              </a:lnSpc>
              <a:spcBef>
                <a:spcPts val="1300"/>
              </a:spcBef>
              <a:spcAft>
                <a:spcPts val="0"/>
              </a:spcAft>
              <a:buClr>
                <a:srgbClr val="434343"/>
              </a:buClr>
              <a:buSzPts val="1400"/>
              <a:buFont typeface="Arial"/>
              <a:buChar char="•"/>
            </a:pPr>
            <a:r>
              <a:rPr lang="en" sz="1400">
                <a:solidFill>
                  <a:srgbClr val="434343"/>
                </a:solidFill>
                <a:latin typeface="Calibri"/>
                <a:ea typeface="Calibri"/>
                <a:cs typeface="Calibri"/>
                <a:sym typeface="Calibri"/>
              </a:rPr>
              <a:t>Detecting complex structures such as lists, tables, …</a:t>
            </a:r>
            <a:endParaRPr>
              <a:solidFill>
                <a:srgbClr val="434343"/>
              </a:solidFill>
            </a:endParaRPr>
          </a:p>
        </p:txBody>
      </p:sp>
      <p:grpSp>
        <p:nvGrpSpPr>
          <p:cNvPr id="2043" name="Google Shape;2043;p220"/>
          <p:cNvGrpSpPr/>
          <p:nvPr/>
        </p:nvGrpSpPr>
        <p:grpSpPr>
          <a:xfrm>
            <a:off x="1229670" y="1462120"/>
            <a:ext cx="607935" cy="610537"/>
            <a:chOff x="1298575" y="588963"/>
            <a:chExt cx="420600" cy="422400"/>
          </a:xfrm>
        </p:grpSpPr>
        <p:sp>
          <p:nvSpPr>
            <p:cNvPr id="2044" name="Google Shape;2044;p220"/>
            <p:cNvSpPr/>
            <p:nvPr/>
          </p:nvSpPr>
          <p:spPr>
            <a:xfrm>
              <a:off x="1298575" y="588963"/>
              <a:ext cx="420600" cy="422400"/>
            </a:xfrm>
            <a:custGeom>
              <a:rect b="b" l="l" r="r" t="t"/>
              <a:pathLst>
                <a:path extrusionOk="0" h="120000" w="120000">
                  <a:moveTo>
                    <a:pt x="64285" y="8571"/>
                  </a:moveTo>
                  <a:cubicBezTo>
                    <a:pt x="66428" y="8571"/>
                    <a:pt x="68571" y="10714"/>
                    <a:pt x="68571" y="12857"/>
                  </a:cubicBezTo>
                  <a:cubicBezTo>
                    <a:pt x="68571" y="18214"/>
                    <a:pt x="68571" y="18214"/>
                    <a:pt x="68571" y="18214"/>
                  </a:cubicBezTo>
                  <a:cubicBezTo>
                    <a:pt x="73928" y="19285"/>
                    <a:pt x="79285" y="21428"/>
                    <a:pt x="83571" y="24642"/>
                  </a:cubicBezTo>
                  <a:cubicBezTo>
                    <a:pt x="86785" y="20357"/>
                    <a:pt x="86785" y="20357"/>
                    <a:pt x="86785" y="20357"/>
                  </a:cubicBezTo>
                  <a:cubicBezTo>
                    <a:pt x="87857" y="19285"/>
                    <a:pt x="88928" y="19285"/>
                    <a:pt x="89999" y="19285"/>
                  </a:cubicBezTo>
                  <a:cubicBezTo>
                    <a:pt x="91071" y="19285"/>
                    <a:pt x="92142" y="19285"/>
                    <a:pt x="93214" y="20357"/>
                  </a:cubicBezTo>
                  <a:cubicBezTo>
                    <a:pt x="99642" y="26785"/>
                    <a:pt x="99642" y="26785"/>
                    <a:pt x="99642" y="26785"/>
                  </a:cubicBezTo>
                  <a:cubicBezTo>
                    <a:pt x="100714" y="27857"/>
                    <a:pt x="100714" y="31071"/>
                    <a:pt x="99642" y="33214"/>
                  </a:cubicBezTo>
                  <a:cubicBezTo>
                    <a:pt x="95357" y="36428"/>
                    <a:pt x="95357" y="36428"/>
                    <a:pt x="95357" y="36428"/>
                  </a:cubicBezTo>
                  <a:cubicBezTo>
                    <a:pt x="98571" y="40714"/>
                    <a:pt x="100714" y="46071"/>
                    <a:pt x="101785" y="51428"/>
                  </a:cubicBezTo>
                  <a:cubicBezTo>
                    <a:pt x="107142" y="51428"/>
                    <a:pt x="107142" y="51428"/>
                    <a:pt x="107142" y="51428"/>
                  </a:cubicBezTo>
                  <a:cubicBezTo>
                    <a:pt x="109285" y="51428"/>
                    <a:pt x="111428" y="53571"/>
                    <a:pt x="111428" y="55714"/>
                  </a:cubicBezTo>
                  <a:cubicBezTo>
                    <a:pt x="111428" y="64285"/>
                    <a:pt x="111428" y="64285"/>
                    <a:pt x="111428" y="64285"/>
                  </a:cubicBezTo>
                  <a:cubicBezTo>
                    <a:pt x="111428" y="66428"/>
                    <a:pt x="109285" y="68571"/>
                    <a:pt x="107142" y="68571"/>
                  </a:cubicBezTo>
                  <a:cubicBezTo>
                    <a:pt x="101785" y="68571"/>
                    <a:pt x="101785" y="68571"/>
                    <a:pt x="101785" y="68571"/>
                  </a:cubicBezTo>
                  <a:cubicBezTo>
                    <a:pt x="100714" y="73928"/>
                    <a:pt x="98571" y="79285"/>
                    <a:pt x="95357" y="83571"/>
                  </a:cubicBezTo>
                  <a:cubicBezTo>
                    <a:pt x="99642" y="86785"/>
                    <a:pt x="99642" y="86785"/>
                    <a:pt x="99642" y="86785"/>
                  </a:cubicBezTo>
                  <a:cubicBezTo>
                    <a:pt x="100714" y="88928"/>
                    <a:pt x="100714" y="92142"/>
                    <a:pt x="99642" y="93214"/>
                  </a:cubicBezTo>
                  <a:cubicBezTo>
                    <a:pt x="93214" y="99642"/>
                    <a:pt x="93214" y="99642"/>
                    <a:pt x="93214" y="99642"/>
                  </a:cubicBezTo>
                  <a:cubicBezTo>
                    <a:pt x="92142" y="100714"/>
                    <a:pt x="91071" y="100714"/>
                    <a:pt x="89999" y="100714"/>
                  </a:cubicBezTo>
                  <a:cubicBezTo>
                    <a:pt x="88928" y="100714"/>
                    <a:pt x="87857" y="100714"/>
                    <a:pt x="86785" y="99642"/>
                  </a:cubicBezTo>
                  <a:cubicBezTo>
                    <a:pt x="83571" y="95357"/>
                    <a:pt x="83571" y="95357"/>
                    <a:pt x="83571" y="95357"/>
                  </a:cubicBezTo>
                  <a:cubicBezTo>
                    <a:pt x="79285" y="98571"/>
                    <a:pt x="73928" y="100714"/>
                    <a:pt x="68571" y="101785"/>
                  </a:cubicBezTo>
                  <a:cubicBezTo>
                    <a:pt x="68571" y="107142"/>
                    <a:pt x="68571" y="107142"/>
                    <a:pt x="68571" y="107142"/>
                  </a:cubicBezTo>
                  <a:cubicBezTo>
                    <a:pt x="68571" y="109285"/>
                    <a:pt x="66428" y="111428"/>
                    <a:pt x="64285" y="111428"/>
                  </a:cubicBezTo>
                  <a:cubicBezTo>
                    <a:pt x="55714" y="111428"/>
                    <a:pt x="55714" y="111428"/>
                    <a:pt x="55714" y="111428"/>
                  </a:cubicBezTo>
                  <a:cubicBezTo>
                    <a:pt x="53571" y="111428"/>
                    <a:pt x="51428" y="109285"/>
                    <a:pt x="51428" y="107142"/>
                  </a:cubicBezTo>
                  <a:cubicBezTo>
                    <a:pt x="51428" y="101785"/>
                    <a:pt x="51428" y="101785"/>
                    <a:pt x="51428" y="101785"/>
                  </a:cubicBezTo>
                  <a:cubicBezTo>
                    <a:pt x="46071" y="100714"/>
                    <a:pt x="40714" y="98571"/>
                    <a:pt x="36428" y="95357"/>
                  </a:cubicBezTo>
                  <a:cubicBezTo>
                    <a:pt x="33214" y="99642"/>
                    <a:pt x="33214" y="99642"/>
                    <a:pt x="33214" y="99642"/>
                  </a:cubicBezTo>
                  <a:cubicBezTo>
                    <a:pt x="32142" y="100714"/>
                    <a:pt x="31071" y="100714"/>
                    <a:pt x="29999" y="100714"/>
                  </a:cubicBezTo>
                  <a:cubicBezTo>
                    <a:pt x="28928" y="100714"/>
                    <a:pt x="27857" y="100714"/>
                    <a:pt x="26785" y="99642"/>
                  </a:cubicBezTo>
                  <a:cubicBezTo>
                    <a:pt x="20357" y="93214"/>
                    <a:pt x="20357" y="93214"/>
                    <a:pt x="20357" y="93214"/>
                  </a:cubicBezTo>
                  <a:cubicBezTo>
                    <a:pt x="19285" y="92142"/>
                    <a:pt x="19285" y="88928"/>
                    <a:pt x="20357" y="86785"/>
                  </a:cubicBezTo>
                  <a:cubicBezTo>
                    <a:pt x="24642" y="83571"/>
                    <a:pt x="24642" y="83571"/>
                    <a:pt x="24642" y="83571"/>
                  </a:cubicBezTo>
                  <a:cubicBezTo>
                    <a:pt x="21428" y="79285"/>
                    <a:pt x="19285" y="73928"/>
                    <a:pt x="18214" y="68571"/>
                  </a:cubicBezTo>
                  <a:cubicBezTo>
                    <a:pt x="12857" y="68571"/>
                    <a:pt x="12857" y="68571"/>
                    <a:pt x="12857" y="68571"/>
                  </a:cubicBezTo>
                  <a:cubicBezTo>
                    <a:pt x="10714" y="68571"/>
                    <a:pt x="8571" y="66428"/>
                    <a:pt x="8571" y="64285"/>
                  </a:cubicBezTo>
                  <a:cubicBezTo>
                    <a:pt x="8571" y="55714"/>
                    <a:pt x="8571" y="55714"/>
                    <a:pt x="8571" y="55714"/>
                  </a:cubicBezTo>
                  <a:cubicBezTo>
                    <a:pt x="8571" y="53571"/>
                    <a:pt x="10714" y="51428"/>
                    <a:pt x="12857" y="51428"/>
                  </a:cubicBezTo>
                  <a:cubicBezTo>
                    <a:pt x="18214" y="51428"/>
                    <a:pt x="18214" y="51428"/>
                    <a:pt x="18214" y="51428"/>
                  </a:cubicBezTo>
                  <a:cubicBezTo>
                    <a:pt x="19285" y="46071"/>
                    <a:pt x="21428" y="40714"/>
                    <a:pt x="24642" y="36428"/>
                  </a:cubicBezTo>
                  <a:cubicBezTo>
                    <a:pt x="20357" y="33214"/>
                    <a:pt x="20357" y="33214"/>
                    <a:pt x="20357" y="33214"/>
                  </a:cubicBezTo>
                  <a:cubicBezTo>
                    <a:pt x="19285" y="31071"/>
                    <a:pt x="19285" y="27857"/>
                    <a:pt x="20357" y="26785"/>
                  </a:cubicBezTo>
                  <a:cubicBezTo>
                    <a:pt x="26785" y="20357"/>
                    <a:pt x="26785" y="20357"/>
                    <a:pt x="26785" y="20357"/>
                  </a:cubicBezTo>
                  <a:cubicBezTo>
                    <a:pt x="27857" y="19285"/>
                    <a:pt x="28928" y="19285"/>
                    <a:pt x="29999" y="19285"/>
                  </a:cubicBezTo>
                  <a:cubicBezTo>
                    <a:pt x="31071" y="19285"/>
                    <a:pt x="32142" y="19285"/>
                    <a:pt x="33214" y="20357"/>
                  </a:cubicBezTo>
                  <a:cubicBezTo>
                    <a:pt x="36428" y="24642"/>
                    <a:pt x="36428" y="24642"/>
                    <a:pt x="36428" y="24642"/>
                  </a:cubicBezTo>
                  <a:cubicBezTo>
                    <a:pt x="40714" y="21428"/>
                    <a:pt x="46071" y="19285"/>
                    <a:pt x="51428" y="18214"/>
                  </a:cubicBezTo>
                  <a:cubicBezTo>
                    <a:pt x="51428" y="12857"/>
                    <a:pt x="51428" y="12857"/>
                    <a:pt x="51428" y="12857"/>
                  </a:cubicBezTo>
                  <a:cubicBezTo>
                    <a:pt x="51428" y="10714"/>
                    <a:pt x="53571" y="8571"/>
                    <a:pt x="55714" y="8571"/>
                  </a:cubicBezTo>
                  <a:cubicBezTo>
                    <a:pt x="64285" y="8571"/>
                    <a:pt x="64285" y="8571"/>
                    <a:pt x="64285" y="8571"/>
                  </a:cubicBezTo>
                  <a:moveTo>
                    <a:pt x="64285" y="0"/>
                  </a:moveTo>
                  <a:cubicBezTo>
                    <a:pt x="55714" y="0"/>
                    <a:pt x="55714" y="0"/>
                    <a:pt x="55714" y="0"/>
                  </a:cubicBezTo>
                  <a:cubicBezTo>
                    <a:pt x="49285" y="0"/>
                    <a:pt x="43928" y="5357"/>
                    <a:pt x="42857" y="11785"/>
                  </a:cubicBezTo>
                  <a:cubicBezTo>
                    <a:pt x="40714" y="11785"/>
                    <a:pt x="39642" y="12857"/>
                    <a:pt x="37500" y="13928"/>
                  </a:cubicBezTo>
                  <a:cubicBezTo>
                    <a:pt x="35357" y="11785"/>
                    <a:pt x="33214" y="10714"/>
                    <a:pt x="29999" y="10714"/>
                  </a:cubicBezTo>
                  <a:cubicBezTo>
                    <a:pt x="26785" y="10714"/>
                    <a:pt x="22499" y="11785"/>
                    <a:pt x="20357" y="14999"/>
                  </a:cubicBezTo>
                  <a:cubicBezTo>
                    <a:pt x="14999" y="20357"/>
                    <a:pt x="14999" y="20357"/>
                    <a:pt x="14999" y="20357"/>
                  </a:cubicBezTo>
                  <a:cubicBezTo>
                    <a:pt x="11785" y="23571"/>
                    <a:pt x="10714" y="26785"/>
                    <a:pt x="10714" y="29999"/>
                  </a:cubicBezTo>
                  <a:cubicBezTo>
                    <a:pt x="10714" y="33214"/>
                    <a:pt x="11785" y="35357"/>
                    <a:pt x="13928" y="37500"/>
                  </a:cubicBezTo>
                  <a:cubicBezTo>
                    <a:pt x="12857" y="39642"/>
                    <a:pt x="11785" y="40714"/>
                    <a:pt x="11785" y="42857"/>
                  </a:cubicBezTo>
                  <a:cubicBezTo>
                    <a:pt x="5357" y="43928"/>
                    <a:pt x="0" y="49285"/>
                    <a:pt x="0" y="55714"/>
                  </a:cubicBezTo>
                  <a:cubicBezTo>
                    <a:pt x="0" y="64285"/>
                    <a:pt x="0" y="64285"/>
                    <a:pt x="0" y="64285"/>
                  </a:cubicBezTo>
                  <a:cubicBezTo>
                    <a:pt x="0" y="70714"/>
                    <a:pt x="5357" y="76071"/>
                    <a:pt x="11785" y="77142"/>
                  </a:cubicBezTo>
                  <a:cubicBezTo>
                    <a:pt x="11785" y="79285"/>
                    <a:pt x="12857" y="80357"/>
                    <a:pt x="13928" y="82499"/>
                  </a:cubicBezTo>
                  <a:cubicBezTo>
                    <a:pt x="11785" y="84642"/>
                    <a:pt x="10714" y="86785"/>
                    <a:pt x="10714" y="89999"/>
                  </a:cubicBezTo>
                  <a:cubicBezTo>
                    <a:pt x="10714" y="93214"/>
                    <a:pt x="11785" y="97499"/>
                    <a:pt x="14999" y="99642"/>
                  </a:cubicBezTo>
                  <a:cubicBezTo>
                    <a:pt x="20357" y="104999"/>
                    <a:pt x="20357" y="104999"/>
                    <a:pt x="20357" y="104999"/>
                  </a:cubicBezTo>
                  <a:cubicBezTo>
                    <a:pt x="22499" y="108214"/>
                    <a:pt x="26785" y="109285"/>
                    <a:pt x="29999" y="109285"/>
                  </a:cubicBezTo>
                  <a:cubicBezTo>
                    <a:pt x="33214" y="109285"/>
                    <a:pt x="35357" y="108214"/>
                    <a:pt x="37500" y="106071"/>
                  </a:cubicBezTo>
                  <a:cubicBezTo>
                    <a:pt x="39642" y="107142"/>
                    <a:pt x="40714" y="108214"/>
                    <a:pt x="42857" y="108214"/>
                  </a:cubicBezTo>
                  <a:cubicBezTo>
                    <a:pt x="43928" y="114642"/>
                    <a:pt x="49285" y="119999"/>
                    <a:pt x="55714" y="119999"/>
                  </a:cubicBezTo>
                  <a:cubicBezTo>
                    <a:pt x="64285" y="119999"/>
                    <a:pt x="64285" y="119999"/>
                    <a:pt x="64285" y="119999"/>
                  </a:cubicBezTo>
                  <a:cubicBezTo>
                    <a:pt x="70714" y="119999"/>
                    <a:pt x="76071" y="114642"/>
                    <a:pt x="77142" y="108214"/>
                  </a:cubicBezTo>
                  <a:cubicBezTo>
                    <a:pt x="79285" y="108214"/>
                    <a:pt x="80357" y="107142"/>
                    <a:pt x="82499" y="106071"/>
                  </a:cubicBezTo>
                  <a:cubicBezTo>
                    <a:pt x="84642" y="108214"/>
                    <a:pt x="86785" y="109285"/>
                    <a:pt x="89999" y="109285"/>
                  </a:cubicBezTo>
                  <a:cubicBezTo>
                    <a:pt x="93214" y="109285"/>
                    <a:pt x="97499" y="108214"/>
                    <a:pt x="99642" y="104999"/>
                  </a:cubicBezTo>
                  <a:cubicBezTo>
                    <a:pt x="104999" y="99642"/>
                    <a:pt x="104999" y="99642"/>
                    <a:pt x="104999" y="99642"/>
                  </a:cubicBezTo>
                  <a:cubicBezTo>
                    <a:pt x="108214" y="97499"/>
                    <a:pt x="109285" y="93214"/>
                    <a:pt x="109285" y="89999"/>
                  </a:cubicBezTo>
                  <a:cubicBezTo>
                    <a:pt x="109285" y="86785"/>
                    <a:pt x="108214" y="84642"/>
                    <a:pt x="106071" y="82499"/>
                  </a:cubicBezTo>
                  <a:cubicBezTo>
                    <a:pt x="107142" y="80357"/>
                    <a:pt x="108214" y="79285"/>
                    <a:pt x="108214" y="77142"/>
                  </a:cubicBezTo>
                  <a:cubicBezTo>
                    <a:pt x="114642" y="76071"/>
                    <a:pt x="119999" y="70714"/>
                    <a:pt x="119999" y="64285"/>
                  </a:cubicBezTo>
                  <a:cubicBezTo>
                    <a:pt x="119999" y="55714"/>
                    <a:pt x="119999" y="55714"/>
                    <a:pt x="119999" y="55714"/>
                  </a:cubicBezTo>
                  <a:cubicBezTo>
                    <a:pt x="119999" y="49285"/>
                    <a:pt x="114642" y="43928"/>
                    <a:pt x="108214" y="42857"/>
                  </a:cubicBezTo>
                  <a:cubicBezTo>
                    <a:pt x="108214" y="40714"/>
                    <a:pt x="107142" y="39642"/>
                    <a:pt x="106071" y="37500"/>
                  </a:cubicBezTo>
                  <a:cubicBezTo>
                    <a:pt x="108214" y="35357"/>
                    <a:pt x="109285" y="33214"/>
                    <a:pt x="109285" y="29999"/>
                  </a:cubicBezTo>
                  <a:cubicBezTo>
                    <a:pt x="109285" y="26785"/>
                    <a:pt x="108214" y="23571"/>
                    <a:pt x="104999" y="20357"/>
                  </a:cubicBezTo>
                  <a:cubicBezTo>
                    <a:pt x="99642" y="14999"/>
                    <a:pt x="99642" y="14999"/>
                    <a:pt x="99642" y="14999"/>
                  </a:cubicBezTo>
                  <a:cubicBezTo>
                    <a:pt x="97499" y="11785"/>
                    <a:pt x="93214" y="10714"/>
                    <a:pt x="89999" y="10714"/>
                  </a:cubicBezTo>
                  <a:cubicBezTo>
                    <a:pt x="86785" y="10714"/>
                    <a:pt x="84642" y="11785"/>
                    <a:pt x="82499" y="13928"/>
                  </a:cubicBezTo>
                  <a:cubicBezTo>
                    <a:pt x="80357" y="12857"/>
                    <a:pt x="79285" y="11785"/>
                    <a:pt x="77142" y="11785"/>
                  </a:cubicBezTo>
                  <a:cubicBezTo>
                    <a:pt x="76071" y="5357"/>
                    <a:pt x="70714" y="0"/>
                    <a:pt x="64285" y="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45" name="Google Shape;2045;p220"/>
            <p:cNvSpPr/>
            <p:nvPr/>
          </p:nvSpPr>
          <p:spPr>
            <a:xfrm>
              <a:off x="1411288" y="701675"/>
              <a:ext cx="195300" cy="196800"/>
            </a:xfrm>
            <a:custGeom>
              <a:rect b="b" l="l" r="r" t="t"/>
              <a:pathLst>
                <a:path extrusionOk="0" h="120000" w="120000">
                  <a:moveTo>
                    <a:pt x="60000" y="120000"/>
                  </a:moveTo>
                  <a:cubicBezTo>
                    <a:pt x="27692" y="120000"/>
                    <a:pt x="0" y="92307"/>
                    <a:pt x="0" y="60000"/>
                  </a:cubicBezTo>
                  <a:cubicBezTo>
                    <a:pt x="0" y="27692"/>
                    <a:pt x="27692" y="0"/>
                    <a:pt x="60000" y="0"/>
                  </a:cubicBezTo>
                  <a:cubicBezTo>
                    <a:pt x="92307" y="0"/>
                    <a:pt x="120000" y="27692"/>
                    <a:pt x="120000" y="60000"/>
                  </a:cubicBezTo>
                  <a:cubicBezTo>
                    <a:pt x="120000" y="92307"/>
                    <a:pt x="92307" y="120000"/>
                    <a:pt x="60000" y="120000"/>
                  </a:cubicBezTo>
                  <a:close/>
                  <a:moveTo>
                    <a:pt x="60000" y="9230"/>
                  </a:moveTo>
                  <a:cubicBezTo>
                    <a:pt x="32307" y="9230"/>
                    <a:pt x="9230" y="32307"/>
                    <a:pt x="9230" y="60000"/>
                  </a:cubicBezTo>
                  <a:cubicBezTo>
                    <a:pt x="9230" y="87692"/>
                    <a:pt x="32307" y="110769"/>
                    <a:pt x="60000" y="110769"/>
                  </a:cubicBezTo>
                  <a:cubicBezTo>
                    <a:pt x="87692" y="110769"/>
                    <a:pt x="110769" y="87692"/>
                    <a:pt x="110769" y="60000"/>
                  </a:cubicBezTo>
                  <a:cubicBezTo>
                    <a:pt x="110769" y="32307"/>
                    <a:pt x="87692" y="9230"/>
                    <a:pt x="60000" y="923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46" name="Google Shape;2046;p220"/>
            <p:cNvSpPr/>
            <p:nvPr/>
          </p:nvSpPr>
          <p:spPr>
            <a:xfrm>
              <a:off x="1455738" y="747713"/>
              <a:ext cx="106500" cy="106500"/>
            </a:xfrm>
            <a:custGeom>
              <a:rect b="b" l="l" r="r" t="t"/>
              <a:pathLst>
                <a:path extrusionOk="0" h="120000" w="120000">
                  <a:moveTo>
                    <a:pt x="59999" y="119999"/>
                  </a:moveTo>
                  <a:cubicBezTo>
                    <a:pt x="25714" y="119999"/>
                    <a:pt x="0" y="94285"/>
                    <a:pt x="0" y="59999"/>
                  </a:cubicBezTo>
                  <a:cubicBezTo>
                    <a:pt x="0" y="25714"/>
                    <a:pt x="25714" y="0"/>
                    <a:pt x="59999" y="0"/>
                  </a:cubicBezTo>
                  <a:cubicBezTo>
                    <a:pt x="94285" y="0"/>
                    <a:pt x="119999" y="25714"/>
                    <a:pt x="119999" y="59999"/>
                  </a:cubicBezTo>
                  <a:cubicBezTo>
                    <a:pt x="119999" y="94285"/>
                    <a:pt x="94285" y="119999"/>
                    <a:pt x="59999" y="119999"/>
                  </a:cubicBezTo>
                  <a:close/>
                  <a:moveTo>
                    <a:pt x="59999" y="17142"/>
                  </a:moveTo>
                  <a:cubicBezTo>
                    <a:pt x="34285" y="17142"/>
                    <a:pt x="17142" y="34285"/>
                    <a:pt x="17142" y="59999"/>
                  </a:cubicBezTo>
                  <a:cubicBezTo>
                    <a:pt x="17142" y="85714"/>
                    <a:pt x="34285" y="102857"/>
                    <a:pt x="59999" y="102857"/>
                  </a:cubicBezTo>
                  <a:cubicBezTo>
                    <a:pt x="85714" y="102857"/>
                    <a:pt x="102857" y="85714"/>
                    <a:pt x="102857" y="59999"/>
                  </a:cubicBezTo>
                  <a:cubicBezTo>
                    <a:pt x="102857" y="34285"/>
                    <a:pt x="85714" y="17142"/>
                    <a:pt x="59999" y="17142"/>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grpSp>
      <p:grpSp>
        <p:nvGrpSpPr>
          <p:cNvPr id="2047" name="Google Shape;2047;p220"/>
          <p:cNvGrpSpPr/>
          <p:nvPr/>
        </p:nvGrpSpPr>
        <p:grpSpPr>
          <a:xfrm>
            <a:off x="7092268" y="1368932"/>
            <a:ext cx="674187" cy="645275"/>
            <a:chOff x="9886950" y="1016001"/>
            <a:chExt cx="482700" cy="462000"/>
          </a:xfrm>
        </p:grpSpPr>
        <p:sp>
          <p:nvSpPr>
            <p:cNvPr id="2048" name="Google Shape;2048;p220"/>
            <p:cNvSpPr/>
            <p:nvPr/>
          </p:nvSpPr>
          <p:spPr>
            <a:xfrm>
              <a:off x="9886950" y="1016001"/>
              <a:ext cx="482700" cy="462000"/>
            </a:xfrm>
            <a:custGeom>
              <a:rect b="b" l="l" r="r" t="t"/>
              <a:pathLst>
                <a:path extrusionOk="0" h="120000" w="120000">
                  <a:moveTo>
                    <a:pt x="109687" y="0"/>
                  </a:moveTo>
                  <a:cubicBezTo>
                    <a:pt x="10312" y="0"/>
                    <a:pt x="10312" y="0"/>
                    <a:pt x="10312" y="0"/>
                  </a:cubicBezTo>
                  <a:cubicBezTo>
                    <a:pt x="4687" y="0"/>
                    <a:pt x="0" y="4918"/>
                    <a:pt x="0" y="10819"/>
                  </a:cubicBezTo>
                  <a:cubicBezTo>
                    <a:pt x="0" y="91475"/>
                    <a:pt x="0" y="91475"/>
                    <a:pt x="0" y="91475"/>
                  </a:cubicBezTo>
                  <a:cubicBezTo>
                    <a:pt x="0" y="97377"/>
                    <a:pt x="4687" y="102295"/>
                    <a:pt x="10312" y="102295"/>
                  </a:cubicBezTo>
                  <a:cubicBezTo>
                    <a:pt x="40312" y="102295"/>
                    <a:pt x="40312" y="102295"/>
                    <a:pt x="40312" y="102295"/>
                  </a:cubicBezTo>
                  <a:cubicBezTo>
                    <a:pt x="38437" y="104262"/>
                    <a:pt x="36562" y="107213"/>
                    <a:pt x="34687" y="108196"/>
                  </a:cubicBezTo>
                  <a:cubicBezTo>
                    <a:pt x="33750" y="109180"/>
                    <a:pt x="32812" y="110163"/>
                    <a:pt x="31875" y="111147"/>
                  </a:cubicBezTo>
                  <a:cubicBezTo>
                    <a:pt x="31875" y="112131"/>
                    <a:pt x="30937" y="114098"/>
                    <a:pt x="31875" y="116065"/>
                  </a:cubicBezTo>
                  <a:cubicBezTo>
                    <a:pt x="32812" y="118032"/>
                    <a:pt x="34687" y="120000"/>
                    <a:pt x="39375" y="120000"/>
                  </a:cubicBezTo>
                  <a:cubicBezTo>
                    <a:pt x="80625" y="120000"/>
                    <a:pt x="80625" y="120000"/>
                    <a:pt x="80625" y="120000"/>
                  </a:cubicBezTo>
                  <a:cubicBezTo>
                    <a:pt x="85312" y="120000"/>
                    <a:pt x="87187" y="118032"/>
                    <a:pt x="88125" y="116065"/>
                  </a:cubicBezTo>
                  <a:cubicBezTo>
                    <a:pt x="89062" y="114098"/>
                    <a:pt x="88125" y="112131"/>
                    <a:pt x="88125" y="111147"/>
                  </a:cubicBezTo>
                  <a:cubicBezTo>
                    <a:pt x="87187" y="110163"/>
                    <a:pt x="86250" y="109180"/>
                    <a:pt x="85312" y="108196"/>
                  </a:cubicBezTo>
                  <a:cubicBezTo>
                    <a:pt x="83437" y="107213"/>
                    <a:pt x="81562" y="104262"/>
                    <a:pt x="79687" y="102295"/>
                  </a:cubicBezTo>
                  <a:cubicBezTo>
                    <a:pt x="109687" y="102295"/>
                    <a:pt x="109687" y="102295"/>
                    <a:pt x="109687" y="102295"/>
                  </a:cubicBezTo>
                  <a:cubicBezTo>
                    <a:pt x="115312" y="102295"/>
                    <a:pt x="120000" y="97377"/>
                    <a:pt x="120000" y="91475"/>
                  </a:cubicBezTo>
                  <a:cubicBezTo>
                    <a:pt x="120000" y="10819"/>
                    <a:pt x="120000" y="10819"/>
                    <a:pt x="120000" y="10819"/>
                  </a:cubicBezTo>
                  <a:cubicBezTo>
                    <a:pt x="120000" y="4918"/>
                    <a:pt x="115312" y="0"/>
                    <a:pt x="109687" y="0"/>
                  </a:cubicBezTo>
                  <a:close/>
                  <a:moveTo>
                    <a:pt x="82500" y="111147"/>
                  </a:moveTo>
                  <a:cubicBezTo>
                    <a:pt x="83437" y="112131"/>
                    <a:pt x="84375" y="113114"/>
                    <a:pt x="84375" y="114098"/>
                  </a:cubicBezTo>
                  <a:cubicBezTo>
                    <a:pt x="84375" y="114098"/>
                    <a:pt x="85312" y="114098"/>
                    <a:pt x="84375" y="114098"/>
                  </a:cubicBezTo>
                  <a:cubicBezTo>
                    <a:pt x="84375" y="115081"/>
                    <a:pt x="82500" y="116065"/>
                    <a:pt x="80625" y="116065"/>
                  </a:cubicBezTo>
                  <a:cubicBezTo>
                    <a:pt x="39375" y="116065"/>
                    <a:pt x="39375" y="116065"/>
                    <a:pt x="39375" y="116065"/>
                  </a:cubicBezTo>
                  <a:cubicBezTo>
                    <a:pt x="37500" y="116065"/>
                    <a:pt x="35625" y="115081"/>
                    <a:pt x="35625" y="114098"/>
                  </a:cubicBezTo>
                  <a:cubicBezTo>
                    <a:pt x="35625" y="114098"/>
                    <a:pt x="35625" y="114098"/>
                    <a:pt x="35625" y="114098"/>
                  </a:cubicBezTo>
                  <a:cubicBezTo>
                    <a:pt x="35625" y="114098"/>
                    <a:pt x="35625" y="114098"/>
                    <a:pt x="35625" y="114098"/>
                  </a:cubicBezTo>
                  <a:cubicBezTo>
                    <a:pt x="35625" y="113114"/>
                    <a:pt x="36562" y="112131"/>
                    <a:pt x="37500" y="111147"/>
                  </a:cubicBezTo>
                  <a:cubicBezTo>
                    <a:pt x="41250" y="107213"/>
                    <a:pt x="44062" y="104262"/>
                    <a:pt x="45000" y="102295"/>
                  </a:cubicBezTo>
                  <a:cubicBezTo>
                    <a:pt x="75000" y="102295"/>
                    <a:pt x="75000" y="102295"/>
                    <a:pt x="75000" y="102295"/>
                  </a:cubicBezTo>
                  <a:cubicBezTo>
                    <a:pt x="75937" y="104262"/>
                    <a:pt x="78750" y="107213"/>
                    <a:pt x="82500" y="111147"/>
                  </a:cubicBezTo>
                  <a:close/>
                  <a:moveTo>
                    <a:pt x="112500" y="91475"/>
                  </a:moveTo>
                  <a:cubicBezTo>
                    <a:pt x="112500" y="93442"/>
                    <a:pt x="111562" y="94426"/>
                    <a:pt x="109687" y="94426"/>
                  </a:cubicBezTo>
                  <a:cubicBezTo>
                    <a:pt x="10312" y="94426"/>
                    <a:pt x="10312" y="94426"/>
                    <a:pt x="10312" y="94426"/>
                  </a:cubicBezTo>
                  <a:cubicBezTo>
                    <a:pt x="8437" y="94426"/>
                    <a:pt x="7500" y="93442"/>
                    <a:pt x="7500" y="91475"/>
                  </a:cubicBezTo>
                  <a:cubicBezTo>
                    <a:pt x="7500" y="10819"/>
                    <a:pt x="7500" y="10819"/>
                    <a:pt x="7500" y="10819"/>
                  </a:cubicBezTo>
                  <a:cubicBezTo>
                    <a:pt x="7500" y="8852"/>
                    <a:pt x="8437" y="7868"/>
                    <a:pt x="10312" y="7868"/>
                  </a:cubicBezTo>
                  <a:cubicBezTo>
                    <a:pt x="109687" y="7868"/>
                    <a:pt x="109687" y="7868"/>
                    <a:pt x="109687" y="7868"/>
                  </a:cubicBezTo>
                  <a:cubicBezTo>
                    <a:pt x="111562" y="7868"/>
                    <a:pt x="112500" y="8852"/>
                    <a:pt x="112500" y="10819"/>
                  </a:cubicBezTo>
                  <a:lnTo>
                    <a:pt x="112500" y="91475"/>
                  </a:ln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49" name="Google Shape;2049;p220"/>
            <p:cNvSpPr/>
            <p:nvPr/>
          </p:nvSpPr>
          <p:spPr>
            <a:xfrm>
              <a:off x="9947275" y="1076326"/>
              <a:ext cx="362100" cy="243000"/>
            </a:xfrm>
            <a:custGeom>
              <a:rect b="b" l="l" r="r" t="t"/>
              <a:pathLst>
                <a:path extrusionOk="0" h="120000" w="120000">
                  <a:moveTo>
                    <a:pt x="111250" y="0"/>
                  </a:moveTo>
                  <a:cubicBezTo>
                    <a:pt x="8750" y="0"/>
                    <a:pt x="8750" y="0"/>
                    <a:pt x="8750" y="0"/>
                  </a:cubicBezTo>
                  <a:cubicBezTo>
                    <a:pt x="3750" y="0"/>
                    <a:pt x="0" y="5625"/>
                    <a:pt x="0" y="13125"/>
                  </a:cubicBezTo>
                  <a:cubicBezTo>
                    <a:pt x="0" y="106875"/>
                    <a:pt x="0" y="106875"/>
                    <a:pt x="0" y="106875"/>
                  </a:cubicBezTo>
                  <a:cubicBezTo>
                    <a:pt x="0" y="114375"/>
                    <a:pt x="3750" y="120000"/>
                    <a:pt x="8750" y="120000"/>
                  </a:cubicBezTo>
                  <a:cubicBezTo>
                    <a:pt x="111250" y="120000"/>
                    <a:pt x="111250" y="120000"/>
                    <a:pt x="111250" y="120000"/>
                  </a:cubicBezTo>
                  <a:cubicBezTo>
                    <a:pt x="116250" y="120000"/>
                    <a:pt x="120000" y="114375"/>
                    <a:pt x="120000" y="106875"/>
                  </a:cubicBezTo>
                  <a:cubicBezTo>
                    <a:pt x="120000" y="13125"/>
                    <a:pt x="120000" y="13125"/>
                    <a:pt x="120000" y="13125"/>
                  </a:cubicBezTo>
                  <a:cubicBezTo>
                    <a:pt x="120000" y="5625"/>
                    <a:pt x="116250" y="0"/>
                    <a:pt x="111250" y="0"/>
                  </a:cubicBezTo>
                  <a:close/>
                  <a:moveTo>
                    <a:pt x="115000" y="106875"/>
                  </a:moveTo>
                  <a:cubicBezTo>
                    <a:pt x="115000" y="110625"/>
                    <a:pt x="113750" y="112500"/>
                    <a:pt x="111250" y="112500"/>
                  </a:cubicBezTo>
                  <a:cubicBezTo>
                    <a:pt x="8750" y="112500"/>
                    <a:pt x="8750" y="112500"/>
                    <a:pt x="8750" y="112500"/>
                  </a:cubicBezTo>
                  <a:cubicBezTo>
                    <a:pt x="6250" y="112500"/>
                    <a:pt x="5000" y="110625"/>
                    <a:pt x="5000" y="106875"/>
                  </a:cubicBezTo>
                  <a:cubicBezTo>
                    <a:pt x="5000" y="13125"/>
                    <a:pt x="5000" y="13125"/>
                    <a:pt x="5000" y="13125"/>
                  </a:cubicBezTo>
                  <a:cubicBezTo>
                    <a:pt x="5000" y="9375"/>
                    <a:pt x="6250" y="7500"/>
                    <a:pt x="8750" y="7500"/>
                  </a:cubicBezTo>
                  <a:cubicBezTo>
                    <a:pt x="111250" y="7500"/>
                    <a:pt x="111250" y="7500"/>
                    <a:pt x="111250" y="7500"/>
                  </a:cubicBezTo>
                  <a:cubicBezTo>
                    <a:pt x="113750" y="7500"/>
                    <a:pt x="115000" y="9375"/>
                    <a:pt x="115000" y="13125"/>
                  </a:cubicBezTo>
                  <a:lnTo>
                    <a:pt x="115000" y="106875"/>
                  </a:ln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0" name="Google Shape;2050;p220"/>
            <p:cNvSpPr/>
            <p:nvPr/>
          </p:nvSpPr>
          <p:spPr>
            <a:xfrm>
              <a:off x="10104438" y="1327151"/>
              <a:ext cx="45900" cy="44400"/>
            </a:xfrm>
            <a:custGeom>
              <a:rect b="b" l="l" r="r" t="t"/>
              <a:pathLst>
                <a:path extrusionOk="0" h="120000" w="120000">
                  <a:moveTo>
                    <a:pt x="60000" y="0"/>
                  </a:moveTo>
                  <a:cubicBezTo>
                    <a:pt x="30000" y="0"/>
                    <a:pt x="0" y="30000"/>
                    <a:pt x="0" y="60000"/>
                  </a:cubicBezTo>
                  <a:cubicBezTo>
                    <a:pt x="0" y="90000"/>
                    <a:pt x="30000" y="120000"/>
                    <a:pt x="60000" y="120000"/>
                  </a:cubicBezTo>
                  <a:cubicBezTo>
                    <a:pt x="90000" y="120000"/>
                    <a:pt x="120000" y="90000"/>
                    <a:pt x="120000" y="60000"/>
                  </a:cubicBezTo>
                  <a:cubicBezTo>
                    <a:pt x="120000" y="30000"/>
                    <a:pt x="90000" y="0"/>
                    <a:pt x="60000" y="0"/>
                  </a:cubicBezTo>
                  <a:close/>
                  <a:moveTo>
                    <a:pt x="60000" y="80000"/>
                  </a:moveTo>
                  <a:cubicBezTo>
                    <a:pt x="50000" y="80000"/>
                    <a:pt x="40000" y="70000"/>
                    <a:pt x="40000" y="60000"/>
                  </a:cubicBezTo>
                  <a:cubicBezTo>
                    <a:pt x="40000" y="50000"/>
                    <a:pt x="50000" y="40000"/>
                    <a:pt x="60000" y="40000"/>
                  </a:cubicBezTo>
                  <a:cubicBezTo>
                    <a:pt x="70000" y="40000"/>
                    <a:pt x="80000" y="50000"/>
                    <a:pt x="80000" y="60000"/>
                  </a:cubicBezTo>
                  <a:cubicBezTo>
                    <a:pt x="80000" y="70000"/>
                    <a:pt x="70000" y="80000"/>
                    <a:pt x="60000" y="8000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1" name="Google Shape;2051;p220"/>
            <p:cNvSpPr/>
            <p:nvPr/>
          </p:nvSpPr>
          <p:spPr>
            <a:xfrm>
              <a:off x="10067925" y="1198563"/>
              <a:ext cx="44400" cy="90600"/>
            </a:xfrm>
            <a:custGeom>
              <a:rect b="b" l="l" r="r" t="t"/>
              <a:pathLst>
                <a:path extrusionOk="0" h="120000" w="120000">
                  <a:moveTo>
                    <a:pt x="90000" y="0"/>
                  </a:moveTo>
                  <a:cubicBezTo>
                    <a:pt x="30000" y="0"/>
                    <a:pt x="30000" y="0"/>
                    <a:pt x="30000" y="0"/>
                  </a:cubicBezTo>
                  <a:cubicBezTo>
                    <a:pt x="10000" y="0"/>
                    <a:pt x="0" y="5000"/>
                    <a:pt x="0" y="15000"/>
                  </a:cubicBezTo>
                  <a:cubicBezTo>
                    <a:pt x="0" y="105000"/>
                    <a:pt x="0" y="105000"/>
                    <a:pt x="0" y="105000"/>
                  </a:cubicBezTo>
                  <a:cubicBezTo>
                    <a:pt x="0" y="110000"/>
                    <a:pt x="10000" y="120000"/>
                    <a:pt x="30000" y="120000"/>
                  </a:cubicBezTo>
                  <a:cubicBezTo>
                    <a:pt x="90000" y="120000"/>
                    <a:pt x="90000" y="120000"/>
                    <a:pt x="90000" y="120000"/>
                  </a:cubicBezTo>
                  <a:cubicBezTo>
                    <a:pt x="110000" y="120000"/>
                    <a:pt x="120000" y="110000"/>
                    <a:pt x="120000" y="105000"/>
                  </a:cubicBezTo>
                  <a:cubicBezTo>
                    <a:pt x="120000" y="15000"/>
                    <a:pt x="120000" y="15000"/>
                    <a:pt x="120000" y="15000"/>
                  </a:cubicBezTo>
                  <a:cubicBezTo>
                    <a:pt x="120000" y="5000"/>
                    <a:pt x="110000" y="0"/>
                    <a:pt x="90000" y="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2" name="Google Shape;2052;p220"/>
            <p:cNvSpPr/>
            <p:nvPr/>
          </p:nvSpPr>
          <p:spPr>
            <a:xfrm>
              <a:off x="10218738" y="1106488"/>
              <a:ext cx="44400" cy="182700"/>
            </a:xfrm>
            <a:custGeom>
              <a:rect b="b" l="l" r="r" t="t"/>
              <a:pathLst>
                <a:path extrusionOk="0" h="120000" w="120000">
                  <a:moveTo>
                    <a:pt x="90000" y="0"/>
                  </a:moveTo>
                  <a:cubicBezTo>
                    <a:pt x="30000" y="0"/>
                    <a:pt x="30000" y="0"/>
                    <a:pt x="30000" y="0"/>
                  </a:cubicBezTo>
                  <a:cubicBezTo>
                    <a:pt x="10000" y="0"/>
                    <a:pt x="0" y="2500"/>
                    <a:pt x="0" y="7500"/>
                  </a:cubicBezTo>
                  <a:cubicBezTo>
                    <a:pt x="0" y="112500"/>
                    <a:pt x="0" y="112500"/>
                    <a:pt x="0" y="112500"/>
                  </a:cubicBezTo>
                  <a:cubicBezTo>
                    <a:pt x="0" y="117500"/>
                    <a:pt x="10000" y="120000"/>
                    <a:pt x="30000" y="120000"/>
                  </a:cubicBezTo>
                  <a:cubicBezTo>
                    <a:pt x="90000" y="120000"/>
                    <a:pt x="90000" y="120000"/>
                    <a:pt x="90000" y="120000"/>
                  </a:cubicBezTo>
                  <a:cubicBezTo>
                    <a:pt x="110000" y="120000"/>
                    <a:pt x="120000" y="117500"/>
                    <a:pt x="120000" y="112500"/>
                  </a:cubicBezTo>
                  <a:cubicBezTo>
                    <a:pt x="120000" y="7500"/>
                    <a:pt x="120000" y="7500"/>
                    <a:pt x="120000" y="7500"/>
                  </a:cubicBezTo>
                  <a:cubicBezTo>
                    <a:pt x="120000" y="2500"/>
                    <a:pt x="110000" y="0"/>
                    <a:pt x="90000" y="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3" name="Google Shape;2053;p220"/>
            <p:cNvSpPr/>
            <p:nvPr/>
          </p:nvSpPr>
          <p:spPr>
            <a:xfrm>
              <a:off x="10142538" y="1166813"/>
              <a:ext cx="45900" cy="122100"/>
            </a:xfrm>
            <a:custGeom>
              <a:rect b="b" l="l" r="r" t="t"/>
              <a:pathLst>
                <a:path extrusionOk="0" h="120000" w="120000">
                  <a:moveTo>
                    <a:pt x="90000" y="0"/>
                  </a:moveTo>
                  <a:cubicBezTo>
                    <a:pt x="30000" y="0"/>
                    <a:pt x="30000" y="0"/>
                    <a:pt x="30000" y="0"/>
                  </a:cubicBezTo>
                  <a:cubicBezTo>
                    <a:pt x="10000" y="0"/>
                    <a:pt x="0" y="3750"/>
                    <a:pt x="0" y="11250"/>
                  </a:cubicBezTo>
                  <a:cubicBezTo>
                    <a:pt x="0" y="108750"/>
                    <a:pt x="0" y="108750"/>
                    <a:pt x="0" y="108750"/>
                  </a:cubicBezTo>
                  <a:cubicBezTo>
                    <a:pt x="0" y="116250"/>
                    <a:pt x="10000" y="120000"/>
                    <a:pt x="30000" y="120000"/>
                  </a:cubicBezTo>
                  <a:cubicBezTo>
                    <a:pt x="90000" y="120000"/>
                    <a:pt x="90000" y="120000"/>
                    <a:pt x="90000" y="120000"/>
                  </a:cubicBezTo>
                  <a:cubicBezTo>
                    <a:pt x="110000" y="120000"/>
                    <a:pt x="120000" y="116250"/>
                    <a:pt x="120000" y="108750"/>
                  </a:cubicBezTo>
                  <a:cubicBezTo>
                    <a:pt x="120000" y="11250"/>
                    <a:pt x="120000" y="11250"/>
                    <a:pt x="120000" y="11250"/>
                  </a:cubicBezTo>
                  <a:cubicBezTo>
                    <a:pt x="120000" y="3750"/>
                    <a:pt x="110000" y="0"/>
                    <a:pt x="90000" y="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4" name="Google Shape;2054;p220"/>
            <p:cNvSpPr/>
            <p:nvPr/>
          </p:nvSpPr>
          <p:spPr>
            <a:xfrm>
              <a:off x="9991725" y="1136651"/>
              <a:ext cx="45900" cy="152400"/>
            </a:xfrm>
            <a:custGeom>
              <a:rect b="b" l="l" r="r" t="t"/>
              <a:pathLst>
                <a:path extrusionOk="0" h="120000" w="120000">
                  <a:moveTo>
                    <a:pt x="90000" y="0"/>
                  </a:moveTo>
                  <a:cubicBezTo>
                    <a:pt x="30000" y="0"/>
                    <a:pt x="30000" y="0"/>
                    <a:pt x="30000" y="0"/>
                  </a:cubicBezTo>
                  <a:cubicBezTo>
                    <a:pt x="10000" y="0"/>
                    <a:pt x="0" y="3000"/>
                    <a:pt x="0" y="9000"/>
                  </a:cubicBezTo>
                  <a:cubicBezTo>
                    <a:pt x="0" y="111000"/>
                    <a:pt x="0" y="111000"/>
                    <a:pt x="0" y="111000"/>
                  </a:cubicBezTo>
                  <a:cubicBezTo>
                    <a:pt x="0" y="117000"/>
                    <a:pt x="10000" y="120000"/>
                    <a:pt x="30000" y="120000"/>
                  </a:cubicBezTo>
                  <a:cubicBezTo>
                    <a:pt x="90000" y="120000"/>
                    <a:pt x="90000" y="120000"/>
                    <a:pt x="90000" y="120000"/>
                  </a:cubicBezTo>
                  <a:cubicBezTo>
                    <a:pt x="110000" y="120000"/>
                    <a:pt x="120000" y="117000"/>
                    <a:pt x="120000" y="111000"/>
                  </a:cubicBezTo>
                  <a:cubicBezTo>
                    <a:pt x="120000" y="9000"/>
                    <a:pt x="120000" y="9000"/>
                    <a:pt x="120000" y="9000"/>
                  </a:cubicBezTo>
                  <a:cubicBezTo>
                    <a:pt x="120000" y="3000"/>
                    <a:pt x="110000" y="0"/>
                    <a:pt x="90000" y="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grpSp>
      <p:grpSp>
        <p:nvGrpSpPr>
          <p:cNvPr id="2055" name="Google Shape;2055;p220"/>
          <p:cNvGrpSpPr/>
          <p:nvPr/>
        </p:nvGrpSpPr>
        <p:grpSpPr>
          <a:xfrm rot="-54455">
            <a:off x="4216993" y="1399745"/>
            <a:ext cx="668820" cy="662690"/>
            <a:chOff x="1717675" y="3463926"/>
            <a:chExt cx="696963" cy="690575"/>
          </a:xfrm>
        </p:grpSpPr>
        <p:sp>
          <p:nvSpPr>
            <p:cNvPr id="2056" name="Google Shape;2056;p220"/>
            <p:cNvSpPr/>
            <p:nvPr/>
          </p:nvSpPr>
          <p:spPr>
            <a:xfrm>
              <a:off x="1717675" y="3556001"/>
              <a:ext cx="600000" cy="598500"/>
            </a:xfrm>
            <a:custGeom>
              <a:rect b="b" l="l" r="r" t="t"/>
              <a:pathLst>
                <a:path extrusionOk="0" h="120000" w="120000">
                  <a:moveTo>
                    <a:pt x="114642" y="36964"/>
                  </a:moveTo>
                  <a:cubicBezTo>
                    <a:pt x="103928" y="32142"/>
                    <a:pt x="103928" y="32142"/>
                    <a:pt x="103928" y="32142"/>
                  </a:cubicBezTo>
                  <a:cubicBezTo>
                    <a:pt x="96428" y="40178"/>
                    <a:pt x="96428" y="40178"/>
                    <a:pt x="96428" y="40178"/>
                  </a:cubicBezTo>
                  <a:cubicBezTo>
                    <a:pt x="99642" y="46071"/>
                    <a:pt x="101249" y="52499"/>
                    <a:pt x="101249" y="59999"/>
                  </a:cubicBezTo>
                  <a:cubicBezTo>
                    <a:pt x="101249" y="83035"/>
                    <a:pt x="82499" y="101249"/>
                    <a:pt x="59999" y="101249"/>
                  </a:cubicBezTo>
                  <a:cubicBezTo>
                    <a:pt x="36964" y="101249"/>
                    <a:pt x="18750" y="83035"/>
                    <a:pt x="18750" y="59999"/>
                  </a:cubicBezTo>
                  <a:cubicBezTo>
                    <a:pt x="18750" y="36964"/>
                    <a:pt x="36964" y="18750"/>
                    <a:pt x="59999" y="18750"/>
                  </a:cubicBezTo>
                  <a:cubicBezTo>
                    <a:pt x="67500" y="18750"/>
                    <a:pt x="75000" y="20892"/>
                    <a:pt x="80892" y="24107"/>
                  </a:cubicBezTo>
                  <a:cubicBezTo>
                    <a:pt x="88392" y="17142"/>
                    <a:pt x="88392" y="17142"/>
                    <a:pt x="88392" y="17142"/>
                  </a:cubicBezTo>
                  <a:cubicBezTo>
                    <a:pt x="83571" y="6428"/>
                    <a:pt x="83571" y="6428"/>
                    <a:pt x="83571" y="6428"/>
                  </a:cubicBezTo>
                  <a:cubicBezTo>
                    <a:pt x="83035" y="4285"/>
                    <a:pt x="83035" y="4285"/>
                    <a:pt x="83035" y="4285"/>
                  </a:cubicBezTo>
                  <a:cubicBezTo>
                    <a:pt x="76071" y="1607"/>
                    <a:pt x="68035" y="0"/>
                    <a:pt x="59999" y="0"/>
                  </a:cubicBezTo>
                  <a:cubicBezTo>
                    <a:pt x="26785" y="0"/>
                    <a:pt x="0" y="26785"/>
                    <a:pt x="0" y="59999"/>
                  </a:cubicBezTo>
                  <a:cubicBezTo>
                    <a:pt x="0" y="93214"/>
                    <a:pt x="26785" y="119999"/>
                    <a:pt x="59999" y="119999"/>
                  </a:cubicBezTo>
                  <a:cubicBezTo>
                    <a:pt x="93214" y="119999"/>
                    <a:pt x="119999" y="93214"/>
                    <a:pt x="119999" y="59999"/>
                  </a:cubicBezTo>
                  <a:cubicBezTo>
                    <a:pt x="119999" y="51964"/>
                    <a:pt x="118392" y="44464"/>
                    <a:pt x="115714" y="37500"/>
                  </a:cubicBezTo>
                  <a:lnTo>
                    <a:pt x="114642" y="36964"/>
                  </a:ln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7" name="Google Shape;2057;p220"/>
            <p:cNvSpPr/>
            <p:nvPr/>
          </p:nvSpPr>
          <p:spPr>
            <a:xfrm>
              <a:off x="2001838" y="3463926"/>
              <a:ext cx="412800" cy="409500"/>
            </a:xfrm>
            <a:custGeom>
              <a:rect b="b" l="l" r="r" t="t"/>
              <a:pathLst>
                <a:path extrusionOk="0" h="120000" w="120000">
                  <a:moveTo>
                    <a:pt x="102857" y="16470"/>
                  </a:moveTo>
                  <a:cubicBezTo>
                    <a:pt x="100519" y="14117"/>
                    <a:pt x="95844" y="14117"/>
                    <a:pt x="93506" y="16470"/>
                  </a:cubicBezTo>
                  <a:cubicBezTo>
                    <a:pt x="88831" y="21176"/>
                    <a:pt x="88831" y="21176"/>
                    <a:pt x="88831" y="21176"/>
                  </a:cubicBezTo>
                  <a:cubicBezTo>
                    <a:pt x="80259" y="0"/>
                    <a:pt x="80259" y="0"/>
                    <a:pt x="80259" y="0"/>
                  </a:cubicBezTo>
                  <a:cubicBezTo>
                    <a:pt x="47532" y="32156"/>
                    <a:pt x="47532" y="32156"/>
                    <a:pt x="47532" y="32156"/>
                  </a:cubicBezTo>
                  <a:cubicBezTo>
                    <a:pt x="56883" y="53333"/>
                    <a:pt x="56883" y="53333"/>
                    <a:pt x="56883" y="53333"/>
                  </a:cubicBezTo>
                  <a:cubicBezTo>
                    <a:pt x="3116" y="107450"/>
                    <a:pt x="3116" y="107450"/>
                    <a:pt x="3116" y="107450"/>
                  </a:cubicBezTo>
                  <a:cubicBezTo>
                    <a:pt x="0" y="110588"/>
                    <a:pt x="0" y="114509"/>
                    <a:pt x="3116" y="117647"/>
                  </a:cubicBezTo>
                  <a:cubicBezTo>
                    <a:pt x="5454" y="120000"/>
                    <a:pt x="10129" y="120000"/>
                    <a:pt x="12467" y="117647"/>
                  </a:cubicBezTo>
                  <a:cubicBezTo>
                    <a:pt x="66233" y="62745"/>
                    <a:pt x="66233" y="62745"/>
                    <a:pt x="66233" y="62745"/>
                  </a:cubicBezTo>
                  <a:cubicBezTo>
                    <a:pt x="87272" y="72156"/>
                    <a:pt x="87272" y="72156"/>
                    <a:pt x="87272" y="72156"/>
                  </a:cubicBezTo>
                  <a:cubicBezTo>
                    <a:pt x="120000" y="40000"/>
                    <a:pt x="120000" y="40000"/>
                    <a:pt x="120000" y="40000"/>
                  </a:cubicBezTo>
                  <a:cubicBezTo>
                    <a:pt x="98961" y="30588"/>
                    <a:pt x="98961" y="30588"/>
                    <a:pt x="98961" y="30588"/>
                  </a:cubicBezTo>
                  <a:cubicBezTo>
                    <a:pt x="102857" y="26666"/>
                    <a:pt x="102857" y="26666"/>
                    <a:pt x="102857" y="26666"/>
                  </a:cubicBezTo>
                  <a:cubicBezTo>
                    <a:pt x="105974" y="23529"/>
                    <a:pt x="105974" y="19607"/>
                    <a:pt x="102857" y="16470"/>
                  </a:cubicBez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sp>
          <p:nvSpPr>
            <p:cNvPr id="2058" name="Google Shape;2058;p220"/>
            <p:cNvSpPr/>
            <p:nvPr/>
          </p:nvSpPr>
          <p:spPr>
            <a:xfrm>
              <a:off x="1868488" y="3708401"/>
              <a:ext cx="297000" cy="293700"/>
            </a:xfrm>
            <a:custGeom>
              <a:rect b="b" l="l" r="r" t="t"/>
              <a:pathLst>
                <a:path extrusionOk="0" h="120000" w="120000">
                  <a:moveTo>
                    <a:pt x="80000" y="73090"/>
                  </a:moveTo>
                  <a:cubicBezTo>
                    <a:pt x="71351" y="81818"/>
                    <a:pt x="57297" y="81818"/>
                    <a:pt x="49729" y="73090"/>
                  </a:cubicBezTo>
                  <a:cubicBezTo>
                    <a:pt x="41081" y="64363"/>
                    <a:pt x="41081" y="50181"/>
                    <a:pt x="49729" y="41454"/>
                  </a:cubicBezTo>
                  <a:cubicBezTo>
                    <a:pt x="85405" y="5454"/>
                    <a:pt x="85405" y="5454"/>
                    <a:pt x="85405" y="5454"/>
                  </a:cubicBezTo>
                  <a:cubicBezTo>
                    <a:pt x="77837" y="1090"/>
                    <a:pt x="69189" y="0"/>
                    <a:pt x="60540" y="0"/>
                  </a:cubicBezTo>
                  <a:cubicBezTo>
                    <a:pt x="27027" y="0"/>
                    <a:pt x="0" y="26181"/>
                    <a:pt x="0" y="60000"/>
                  </a:cubicBezTo>
                  <a:cubicBezTo>
                    <a:pt x="0" y="93818"/>
                    <a:pt x="27027" y="120000"/>
                    <a:pt x="60540" y="120000"/>
                  </a:cubicBezTo>
                  <a:cubicBezTo>
                    <a:pt x="92972" y="120000"/>
                    <a:pt x="120000" y="93818"/>
                    <a:pt x="120000" y="60000"/>
                  </a:cubicBezTo>
                  <a:cubicBezTo>
                    <a:pt x="120000" y="52363"/>
                    <a:pt x="118918" y="44727"/>
                    <a:pt x="115675" y="37090"/>
                  </a:cubicBezTo>
                  <a:lnTo>
                    <a:pt x="80000" y="73090"/>
                  </a:lnTo>
                  <a:close/>
                </a:path>
              </a:pathLst>
            </a:custGeom>
            <a:solidFill>
              <a:srgbClr val="FF622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2C2D2F"/>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3" name="Shape 2063"/>
        <p:cNvGrpSpPr/>
        <p:nvPr/>
      </p:nvGrpSpPr>
      <p:grpSpPr>
        <a:xfrm>
          <a:off x="0" y="0"/>
          <a:ext cx="0" cy="0"/>
          <a:chOff x="0" y="0"/>
          <a:chExt cx="0" cy="0"/>
        </a:xfrm>
      </p:grpSpPr>
      <p:sp>
        <p:nvSpPr>
          <p:cNvPr id="2064" name="Google Shape;2064;p221"/>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 sz="1000">
                <a:solidFill>
                  <a:schemeClr val="lt1"/>
                </a:solidFill>
                <a:latin typeface="Calibri"/>
                <a:ea typeface="Calibri"/>
                <a:cs typeface="Calibri"/>
                <a:sym typeface="Calibri"/>
              </a:rPr>
              <a:t>‹#›</a:t>
            </a:fld>
            <a:endParaRPr b="1" sz="1000">
              <a:solidFill>
                <a:schemeClr val="lt1"/>
              </a:solidFill>
              <a:latin typeface="Calibri"/>
              <a:ea typeface="Calibri"/>
              <a:cs typeface="Calibri"/>
              <a:sym typeface="Calibri"/>
            </a:endParaRPr>
          </a:p>
        </p:txBody>
      </p:sp>
      <p:sp>
        <p:nvSpPr>
          <p:cNvPr id="2065" name="Google Shape;2065;p221"/>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0" i="0" lang="en" sz="2400" u="none" cap="none" strike="noStrike">
                <a:solidFill>
                  <a:srgbClr val="4C4D4F"/>
                </a:solidFill>
                <a:latin typeface="Arial"/>
                <a:ea typeface="Arial"/>
                <a:cs typeface="Arial"/>
                <a:sym typeface="Arial"/>
              </a:rPr>
              <a:t>Fairhair.AI Crawlers</a:t>
            </a:r>
            <a:endParaRPr b="0" i="0" sz="2400" u="none" cap="none" strike="noStrike">
              <a:solidFill>
                <a:srgbClr val="4C4D4F"/>
              </a:solidFill>
              <a:latin typeface="Arial"/>
              <a:ea typeface="Arial"/>
              <a:cs typeface="Arial"/>
              <a:sym typeface="Arial"/>
            </a:endParaRPr>
          </a:p>
        </p:txBody>
      </p:sp>
      <p:sp>
        <p:nvSpPr>
          <p:cNvPr id="2066" name="Google Shape;2066;p221"/>
          <p:cNvSpPr/>
          <p:nvPr/>
        </p:nvSpPr>
        <p:spPr>
          <a:xfrm>
            <a:off x="4917996" y="975733"/>
            <a:ext cx="1919700" cy="1149000"/>
          </a:xfrm>
          <a:prstGeom prst="rect">
            <a:avLst/>
          </a:prstGeom>
          <a:noFill/>
          <a:ln>
            <a:noFill/>
          </a:ln>
        </p:spPr>
        <p:txBody>
          <a:bodyPr anchorCtr="0" anchor="t" bIns="45700" lIns="91425" spcFirstLastPara="1" rIns="91425" wrap="square" tIns="45700">
            <a:noAutofit/>
          </a:bodyPr>
          <a:lstStyle/>
          <a:p>
            <a:pPr indent="-10599" lvl="0" marL="35999" marR="0" rtl="0" algn="l">
              <a:spcBef>
                <a:spcPts val="0"/>
              </a:spcBef>
              <a:spcAft>
                <a:spcPts val="0"/>
              </a:spcAft>
              <a:buNone/>
            </a:pPr>
            <a:r>
              <a:rPr b="1" lang="en" sz="1400">
                <a:solidFill>
                  <a:srgbClr val="4C4D4F"/>
                </a:solidFill>
                <a:latin typeface="Calibri"/>
                <a:ea typeface="Calibri"/>
                <a:cs typeface="Calibri"/>
                <a:sym typeface="Calibri"/>
              </a:rPr>
              <a:t>Exploration</a:t>
            </a:r>
            <a:endParaRPr b="1" sz="1400">
              <a:solidFill>
                <a:srgbClr val="4C4D4F"/>
              </a:solidFill>
              <a:latin typeface="Calibri"/>
              <a:ea typeface="Calibri"/>
              <a:cs typeface="Calibri"/>
              <a:sym typeface="Calibri"/>
            </a:endParaRPr>
          </a:p>
          <a:p>
            <a:pPr indent="-171450" lvl="0" marL="171450" marR="0" rtl="0" algn="l">
              <a:spcBef>
                <a:spcPts val="120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Focused crawling</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Stop conditions</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Relational transducers</a:t>
            </a:r>
            <a:endParaRPr/>
          </a:p>
        </p:txBody>
      </p:sp>
      <p:sp>
        <p:nvSpPr>
          <p:cNvPr id="2067" name="Google Shape;2067;p221"/>
          <p:cNvSpPr/>
          <p:nvPr/>
        </p:nvSpPr>
        <p:spPr>
          <a:xfrm>
            <a:off x="6787550" y="975733"/>
            <a:ext cx="1944900" cy="1149000"/>
          </a:xfrm>
          <a:prstGeom prst="rect">
            <a:avLst/>
          </a:prstGeom>
          <a:noFill/>
          <a:ln>
            <a:noFill/>
          </a:ln>
        </p:spPr>
        <p:txBody>
          <a:bodyPr anchorCtr="0" anchor="t" bIns="45700" lIns="91425" spcFirstLastPara="1" rIns="91425" wrap="square" tIns="45700">
            <a:noAutofit/>
          </a:bodyPr>
          <a:lstStyle/>
          <a:p>
            <a:pPr indent="-10599" lvl="0" marL="35999" marR="0" rtl="0" algn="l">
              <a:spcBef>
                <a:spcPts val="0"/>
              </a:spcBef>
              <a:spcAft>
                <a:spcPts val="0"/>
              </a:spcAft>
              <a:buNone/>
            </a:pPr>
            <a:r>
              <a:rPr b="1" lang="en" sz="1400">
                <a:solidFill>
                  <a:srgbClr val="4C4D4F"/>
                </a:solidFill>
                <a:latin typeface="Calibri"/>
                <a:ea typeface="Calibri"/>
                <a:cs typeface="Calibri"/>
                <a:sym typeface="Calibri"/>
              </a:rPr>
              <a:t>Template Discovery</a:t>
            </a:r>
            <a:endParaRPr b="1" sz="1400">
              <a:solidFill>
                <a:srgbClr val="4C4D4F"/>
              </a:solidFill>
              <a:latin typeface="Calibri"/>
              <a:ea typeface="Calibri"/>
              <a:cs typeface="Calibri"/>
              <a:sym typeface="Calibri"/>
            </a:endParaRPr>
          </a:p>
          <a:p>
            <a:pPr indent="-171450" lvl="0" marL="171450" marR="0" rtl="0" algn="l">
              <a:spcBef>
                <a:spcPts val="120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Data areas detection</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Record segmentation</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Attribute alignment</a:t>
            </a:r>
            <a:endParaRPr/>
          </a:p>
        </p:txBody>
      </p:sp>
      <p:sp>
        <p:nvSpPr>
          <p:cNvPr id="2068" name="Google Shape;2068;p221"/>
          <p:cNvSpPr/>
          <p:nvPr/>
        </p:nvSpPr>
        <p:spPr>
          <a:xfrm>
            <a:off x="6787550" y="2411723"/>
            <a:ext cx="1944900" cy="1149000"/>
          </a:xfrm>
          <a:prstGeom prst="rect">
            <a:avLst/>
          </a:prstGeom>
          <a:noFill/>
          <a:ln>
            <a:noFill/>
          </a:ln>
        </p:spPr>
        <p:txBody>
          <a:bodyPr anchorCtr="0" anchor="t" bIns="45700" lIns="91425" spcFirstLastPara="1" rIns="91425" wrap="square" tIns="45700">
            <a:noAutofit/>
          </a:bodyPr>
          <a:lstStyle/>
          <a:p>
            <a:pPr indent="-10599" lvl="0" marL="35999" marR="0" rtl="0" algn="l">
              <a:spcBef>
                <a:spcPts val="0"/>
              </a:spcBef>
              <a:spcAft>
                <a:spcPts val="0"/>
              </a:spcAft>
              <a:buNone/>
            </a:pPr>
            <a:r>
              <a:rPr b="1" lang="en" sz="1400">
                <a:solidFill>
                  <a:srgbClr val="4C4D4F"/>
                </a:solidFill>
                <a:latin typeface="Calibri"/>
                <a:ea typeface="Calibri"/>
                <a:cs typeface="Calibri"/>
                <a:sym typeface="Calibri"/>
              </a:rPr>
              <a:t>Form Understanding</a:t>
            </a:r>
            <a:endParaRPr b="1" sz="1400">
              <a:solidFill>
                <a:srgbClr val="4C4D4F"/>
              </a:solidFill>
              <a:latin typeface="Calibri"/>
              <a:ea typeface="Calibri"/>
              <a:cs typeface="Calibri"/>
              <a:sym typeface="Calibri"/>
            </a:endParaRPr>
          </a:p>
          <a:p>
            <a:pPr indent="-171450" lvl="0" marL="171450" marR="0" rtl="0" algn="l">
              <a:spcBef>
                <a:spcPts val="120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Labelling</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Classification</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Filling</a:t>
            </a:r>
            <a:endParaRPr/>
          </a:p>
        </p:txBody>
      </p:sp>
      <p:sp>
        <p:nvSpPr>
          <p:cNvPr id="2069" name="Google Shape;2069;p221"/>
          <p:cNvSpPr/>
          <p:nvPr/>
        </p:nvSpPr>
        <p:spPr>
          <a:xfrm>
            <a:off x="4932040" y="2404147"/>
            <a:ext cx="1971900" cy="1569300"/>
          </a:xfrm>
          <a:prstGeom prst="rect">
            <a:avLst/>
          </a:prstGeom>
          <a:noFill/>
          <a:ln>
            <a:noFill/>
          </a:ln>
        </p:spPr>
        <p:txBody>
          <a:bodyPr anchorCtr="0" anchor="t" bIns="45700" lIns="91425" spcFirstLastPara="1" rIns="91425" wrap="square" tIns="45700">
            <a:noAutofit/>
          </a:bodyPr>
          <a:lstStyle/>
          <a:p>
            <a:pPr indent="-10599" lvl="0" marL="35999" marR="0" rtl="0" algn="l">
              <a:spcBef>
                <a:spcPts val="0"/>
              </a:spcBef>
              <a:spcAft>
                <a:spcPts val="0"/>
              </a:spcAft>
              <a:buNone/>
            </a:pPr>
            <a:r>
              <a:rPr b="1" lang="en" sz="1400">
                <a:solidFill>
                  <a:srgbClr val="4C4D4F"/>
                </a:solidFill>
                <a:latin typeface="Calibri"/>
                <a:ea typeface="Calibri"/>
                <a:cs typeface="Calibri"/>
                <a:sym typeface="Calibri"/>
              </a:rPr>
              <a:t>Domain Modeling</a:t>
            </a:r>
            <a:endParaRPr sz="1400">
              <a:solidFill>
                <a:srgbClr val="4C4D4F"/>
              </a:solidFill>
              <a:latin typeface="Calibri"/>
              <a:ea typeface="Calibri"/>
              <a:cs typeface="Calibri"/>
              <a:sym typeface="Calibri"/>
            </a:endParaRPr>
          </a:p>
          <a:p>
            <a:pPr indent="-171450" lvl="0" marL="171450" marR="0" rtl="0" algn="l">
              <a:spcBef>
                <a:spcPts val="120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DOM annotation (dictionaries, regexes)</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Web phenomenology (forms, fields, labels, menus)</a:t>
            </a:r>
            <a:endParaRPr/>
          </a:p>
          <a:p>
            <a:pPr indent="-171450" lvl="0" marL="171450" marR="0" rtl="0" algn="l">
              <a:spcBef>
                <a:spcPts val="0"/>
              </a:spcBef>
              <a:spcAft>
                <a:spcPts val="0"/>
              </a:spcAft>
              <a:buClr>
                <a:schemeClr val="accent4"/>
              </a:buClr>
              <a:buSzPts val="1200"/>
              <a:buFont typeface="Arial"/>
              <a:buChar char="•"/>
            </a:pPr>
            <a:r>
              <a:rPr lang="en" sz="1200">
                <a:solidFill>
                  <a:srgbClr val="4C4D4F"/>
                </a:solidFill>
                <a:latin typeface="Calibri"/>
                <a:ea typeface="Calibri"/>
                <a:cs typeface="Calibri"/>
                <a:sym typeface="Calibri"/>
              </a:rPr>
              <a:t>Conceptual models</a:t>
            </a:r>
            <a:endParaRPr/>
          </a:p>
        </p:txBody>
      </p:sp>
      <p:pic>
        <p:nvPicPr>
          <p:cNvPr id="2070" name="Google Shape;2070;p221"/>
          <p:cNvPicPr preferRelativeResize="0"/>
          <p:nvPr/>
        </p:nvPicPr>
        <p:blipFill rotWithShape="1">
          <a:blip r:embed="rId3">
            <a:alphaModFix/>
          </a:blip>
          <a:srcRect b="0" l="0" r="0" t="0"/>
          <a:stretch/>
        </p:blipFill>
        <p:spPr>
          <a:xfrm>
            <a:off x="-3714" y="1092555"/>
            <a:ext cx="4488393" cy="3080709"/>
          </a:xfrm>
          <a:prstGeom prst="rect">
            <a:avLst/>
          </a:prstGeom>
          <a:noFill/>
          <a:ln>
            <a:noFill/>
          </a:ln>
        </p:spPr>
      </p:pic>
      <p:sp>
        <p:nvSpPr>
          <p:cNvPr id="2071" name="Google Shape;2071;p221"/>
          <p:cNvSpPr txBox="1"/>
          <p:nvPr/>
        </p:nvSpPr>
        <p:spPr>
          <a:xfrm>
            <a:off x="1075500" y="4252875"/>
            <a:ext cx="73347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Framework for rule-based feature engineering supporting quick turn around for domain-specific rich features on top of a library of 2.5k pre-built features representing structure, visual rendering, and textual content of a webpage, as well as the link structure and interaction patterns of the entire site.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5" name="Shape 2075"/>
        <p:cNvGrpSpPr/>
        <p:nvPr/>
      </p:nvGrpSpPr>
      <p:grpSpPr>
        <a:xfrm>
          <a:off x="0" y="0"/>
          <a:ext cx="0" cy="0"/>
          <a:chOff x="0" y="0"/>
          <a:chExt cx="0" cy="0"/>
        </a:xfrm>
      </p:grpSpPr>
      <p:sp>
        <p:nvSpPr>
          <p:cNvPr id="2076" name="Google Shape;2076;p222"/>
          <p:cNvSpPr txBox="1"/>
          <p:nvPr/>
        </p:nvSpPr>
        <p:spPr>
          <a:xfrm>
            <a:off x="191275" y="136575"/>
            <a:ext cx="88356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Nunito Sans"/>
                <a:ea typeface="Nunito Sans"/>
                <a:cs typeface="Nunito Sans"/>
                <a:sym typeface="Nunito Sans"/>
              </a:rPr>
              <a:t>After series of strong publications</a:t>
            </a:r>
            <a:endParaRPr b="1" sz="2000">
              <a:latin typeface="Nunito Sans"/>
              <a:ea typeface="Nunito Sans"/>
              <a:cs typeface="Nunito Sans"/>
              <a:sym typeface="Nunito Sans"/>
            </a:endParaRPr>
          </a:p>
        </p:txBody>
      </p:sp>
      <p:pic>
        <p:nvPicPr>
          <p:cNvPr id="2077" name="Google Shape;2077;p222"/>
          <p:cNvPicPr preferRelativeResize="0"/>
          <p:nvPr/>
        </p:nvPicPr>
        <p:blipFill>
          <a:blip r:embed="rId3">
            <a:alphaModFix/>
          </a:blip>
          <a:stretch>
            <a:fillRect/>
          </a:stretch>
        </p:blipFill>
        <p:spPr>
          <a:xfrm>
            <a:off x="152400" y="1027875"/>
            <a:ext cx="8839199" cy="36103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2" name="Shape 2082"/>
        <p:cNvGrpSpPr/>
        <p:nvPr/>
      </p:nvGrpSpPr>
      <p:grpSpPr>
        <a:xfrm>
          <a:off x="0" y="0"/>
          <a:ext cx="0" cy="0"/>
          <a:chOff x="0" y="0"/>
          <a:chExt cx="0" cy="0"/>
        </a:xfrm>
      </p:grpSpPr>
      <p:sp>
        <p:nvSpPr>
          <p:cNvPr id="2083" name="Google Shape;2083;p223"/>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 sz="1000">
                <a:solidFill>
                  <a:schemeClr val="lt1"/>
                </a:solidFill>
                <a:latin typeface="Calibri"/>
                <a:ea typeface="Calibri"/>
                <a:cs typeface="Calibri"/>
                <a:sym typeface="Calibri"/>
              </a:rPr>
              <a:t>‹#›</a:t>
            </a:fld>
            <a:endParaRPr b="1" sz="1000">
              <a:solidFill>
                <a:schemeClr val="lt1"/>
              </a:solidFill>
              <a:latin typeface="Calibri"/>
              <a:ea typeface="Calibri"/>
              <a:cs typeface="Calibri"/>
              <a:sym typeface="Calibri"/>
            </a:endParaRPr>
          </a:p>
        </p:txBody>
      </p:sp>
      <p:sp>
        <p:nvSpPr>
          <p:cNvPr id="2084" name="Google Shape;2084;p223"/>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Effects of AI Crawling</a:t>
            </a:r>
            <a:endParaRPr b="0" i="0" sz="2400" u="none" cap="none" strike="noStrike">
              <a:solidFill>
                <a:srgbClr val="4C4D4F"/>
              </a:solidFill>
              <a:latin typeface="Arial"/>
              <a:ea typeface="Arial"/>
              <a:cs typeface="Arial"/>
              <a:sym typeface="Arial"/>
            </a:endParaRPr>
          </a:p>
        </p:txBody>
      </p:sp>
      <p:sp>
        <p:nvSpPr>
          <p:cNvPr id="2085" name="Google Shape;2085;p223"/>
          <p:cNvSpPr/>
          <p:nvPr/>
        </p:nvSpPr>
        <p:spPr>
          <a:xfrm>
            <a:off x="3253766" y="1609903"/>
            <a:ext cx="2767500" cy="2996700"/>
          </a:xfrm>
          <a:prstGeom prst="rect">
            <a:avLst/>
          </a:prstGeom>
          <a:solidFill>
            <a:srgbClr val="4C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6" name="Google Shape;2086;p223"/>
          <p:cNvSpPr/>
          <p:nvPr/>
        </p:nvSpPr>
        <p:spPr>
          <a:xfrm>
            <a:off x="6152806" y="1609903"/>
            <a:ext cx="2767500" cy="2996700"/>
          </a:xfrm>
          <a:prstGeom prst="rect">
            <a:avLst/>
          </a:prstGeom>
          <a:solidFill>
            <a:srgbClr val="4C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7" name="Google Shape;2087;p223"/>
          <p:cNvSpPr/>
          <p:nvPr/>
        </p:nvSpPr>
        <p:spPr>
          <a:xfrm>
            <a:off x="354725" y="1609903"/>
            <a:ext cx="2767500" cy="2996700"/>
          </a:xfrm>
          <a:prstGeom prst="rect">
            <a:avLst/>
          </a:prstGeom>
          <a:solidFill>
            <a:srgbClr val="4C4D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8" name="Google Shape;2088;p223"/>
          <p:cNvSpPr txBox="1"/>
          <p:nvPr/>
        </p:nvSpPr>
        <p:spPr>
          <a:xfrm>
            <a:off x="861105" y="3027693"/>
            <a:ext cx="1721100" cy="775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50"/>
              <a:buFont typeface="Calibri"/>
              <a:buNone/>
            </a:pPr>
            <a:r>
              <a:rPr b="0" i="0" lang="en" sz="1400" u="none" cap="none" strike="noStrike">
                <a:solidFill>
                  <a:schemeClr val="lt1"/>
                </a:solidFill>
                <a:latin typeface="Calibri"/>
                <a:ea typeface="Calibri"/>
                <a:cs typeface="Calibri"/>
                <a:sym typeface="Calibri"/>
              </a:rPr>
              <a:t>80-90% </a:t>
            </a:r>
            <a:r>
              <a:rPr b="0" i="0" lang="en" sz="1400" u="none" cap="none" strike="noStrike">
                <a:solidFill>
                  <a:schemeClr val="accent4"/>
                </a:solidFill>
                <a:latin typeface="Calibri"/>
                <a:ea typeface="Calibri"/>
                <a:cs typeface="Calibri"/>
                <a:sym typeface="Calibri"/>
              </a:rPr>
              <a:t>lower</a:t>
            </a:r>
            <a:br>
              <a:rPr b="0" i="0" lang="en" sz="1400" u="none" cap="none" strike="noStrike">
                <a:solidFill>
                  <a:schemeClr val="accent5"/>
                </a:solidFill>
                <a:latin typeface="Calibri"/>
                <a:ea typeface="Calibri"/>
                <a:cs typeface="Calibri"/>
                <a:sym typeface="Calibri"/>
              </a:rPr>
            </a:br>
            <a:r>
              <a:rPr b="0" i="0" lang="en" sz="1800" u="none" cap="none" strike="noStrike">
                <a:solidFill>
                  <a:schemeClr val="lt1"/>
                </a:solidFill>
                <a:latin typeface="Calibri"/>
                <a:ea typeface="Calibri"/>
                <a:cs typeface="Calibri"/>
                <a:sym typeface="Calibri"/>
              </a:rPr>
              <a:t>human </a:t>
            </a:r>
            <a:r>
              <a:rPr b="1" i="0" lang="en" sz="1800" u="none" cap="none" strike="noStrike">
                <a:solidFill>
                  <a:schemeClr val="lt1"/>
                </a:solidFill>
                <a:latin typeface="Calibri"/>
                <a:ea typeface="Calibri"/>
                <a:cs typeface="Calibri"/>
                <a:sym typeface="Calibri"/>
              </a:rPr>
              <a:t>effort</a:t>
            </a:r>
            <a:endParaRPr/>
          </a:p>
        </p:txBody>
      </p:sp>
      <p:sp>
        <p:nvSpPr>
          <p:cNvPr id="2089" name="Google Shape;2089;p223"/>
          <p:cNvSpPr txBox="1"/>
          <p:nvPr/>
        </p:nvSpPr>
        <p:spPr>
          <a:xfrm>
            <a:off x="6152807" y="3018543"/>
            <a:ext cx="2739600" cy="80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50"/>
              <a:buFont typeface="Calibri"/>
              <a:buNone/>
            </a:pPr>
            <a:r>
              <a:rPr b="0" i="0" lang="en" sz="1400" u="none" cap="none" strike="noStrike">
                <a:solidFill>
                  <a:schemeClr val="lt1"/>
                </a:solidFill>
                <a:latin typeface="Calibri"/>
                <a:ea typeface="Calibri"/>
                <a:cs typeface="Calibri"/>
                <a:sym typeface="Calibri"/>
              </a:rPr>
              <a:t>10-100x</a:t>
            </a:r>
            <a:br>
              <a:rPr b="0" i="0" lang="en" sz="1800" u="none" cap="none" strike="noStrike">
                <a:solidFill>
                  <a:schemeClr val="lt1"/>
                </a:solidFill>
                <a:latin typeface="Calibri"/>
                <a:ea typeface="Calibri"/>
                <a:cs typeface="Calibri"/>
                <a:sym typeface="Calibri"/>
              </a:rPr>
            </a:br>
            <a:r>
              <a:rPr b="1" i="0" lang="en" sz="1800" u="none" cap="none" strike="noStrike">
                <a:solidFill>
                  <a:schemeClr val="lt1"/>
                </a:solidFill>
                <a:latin typeface="Calibri"/>
                <a:ea typeface="Calibri"/>
                <a:cs typeface="Calibri"/>
                <a:sym typeface="Calibri"/>
              </a:rPr>
              <a:t>more sources</a:t>
            </a:r>
            <a:endParaRPr/>
          </a:p>
        </p:txBody>
      </p:sp>
      <p:sp>
        <p:nvSpPr>
          <p:cNvPr id="2090" name="Google Shape;2090;p223"/>
          <p:cNvSpPr/>
          <p:nvPr/>
        </p:nvSpPr>
        <p:spPr>
          <a:xfrm>
            <a:off x="680066" y="3850562"/>
            <a:ext cx="2128200" cy="62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AFAFAF"/>
              </a:buClr>
              <a:buSzPts val="1100"/>
              <a:buFont typeface="Calibri"/>
              <a:buNone/>
            </a:pPr>
            <a:r>
              <a:rPr b="0" i="0" lang="en" u="none" cap="none" strike="noStrike">
                <a:solidFill>
                  <a:srgbClr val="AFAFAF"/>
                </a:solidFill>
                <a:latin typeface="Calibri"/>
                <a:ea typeface="Calibri"/>
                <a:cs typeface="Calibri"/>
                <a:sym typeface="Calibri"/>
              </a:rPr>
              <a:t>without loss in quality compared with state-of-the-art</a:t>
            </a:r>
            <a:endParaRPr/>
          </a:p>
        </p:txBody>
      </p:sp>
      <p:sp>
        <p:nvSpPr>
          <p:cNvPr id="2091" name="Google Shape;2091;p223"/>
          <p:cNvSpPr/>
          <p:nvPr/>
        </p:nvSpPr>
        <p:spPr>
          <a:xfrm>
            <a:off x="3385486" y="3850562"/>
            <a:ext cx="2491800" cy="74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AFAFAF"/>
              </a:buClr>
              <a:buSzPts val="1100"/>
              <a:buFont typeface="Calibri"/>
              <a:buNone/>
            </a:pPr>
            <a:r>
              <a:rPr b="0" i="0" lang="en" u="none" cap="none" strike="noStrike">
                <a:solidFill>
                  <a:srgbClr val="AFAFAF"/>
                </a:solidFill>
                <a:latin typeface="Calibri"/>
                <a:ea typeface="Calibri"/>
                <a:cs typeface="Calibri"/>
                <a:sym typeface="Calibri"/>
              </a:rPr>
              <a:t>and domains than existing automated solutions and affordable supervised one</a:t>
            </a:r>
            <a:endParaRPr/>
          </a:p>
        </p:txBody>
      </p:sp>
      <p:sp>
        <p:nvSpPr>
          <p:cNvPr id="2092" name="Google Shape;2092;p223"/>
          <p:cNvSpPr txBox="1"/>
          <p:nvPr/>
        </p:nvSpPr>
        <p:spPr>
          <a:xfrm>
            <a:off x="3360675" y="3045202"/>
            <a:ext cx="2516700" cy="62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50"/>
              <a:buFont typeface="Calibri"/>
              <a:buNone/>
            </a:pPr>
            <a:r>
              <a:rPr b="0" i="0" lang="en" sz="1400" u="none" cap="none" strike="noStrike">
                <a:solidFill>
                  <a:schemeClr val="lt1"/>
                </a:solidFill>
                <a:latin typeface="Calibri"/>
                <a:ea typeface="Calibri"/>
                <a:cs typeface="Calibri"/>
                <a:sym typeface="Calibri"/>
              </a:rPr>
              <a:t>3-10x more</a:t>
            </a:r>
            <a:br>
              <a:rPr b="0" i="0" lang="en" sz="1800" u="none" cap="none" strike="noStrike">
                <a:solidFill>
                  <a:schemeClr val="lt1"/>
                </a:solidFill>
                <a:latin typeface="Calibri"/>
                <a:ea typeface="Calibri"/>
                <a:cs typeface="Calibri"/>
                <a:sym typeface="Calibri"/>
              </a:rPr>
            </a:br>
            <a:r>
              <a:rPr b="1" i="0" lang="en" sz="1800" u="none" cap="none" strike="noStrike">
                <a:solidFill>
                  <a:schemeClr val="lt1"/>
                </a:solidFill>
                <a:latin typeface="Calibri"/>
                <a:ea typeface="Calibri"/>
                <a:cs typeface="Calibri"/>
                <a:sym typeface="Calibri"/>
              </a:rPr>
              <a:t>attributes</a:t>
            </a:r>
            <a:endParaRPr/>
          </a:p>
        </p:txBody>
      </p:sp>
      <p:sp>
        <p:nvSpPr>
          <p:cNvPr id="2093" name="Google Shape;2093;p223"/>
          <p:cNvSpPr/>
          <p:nvPr/>
        </p:nvSpPr>
        <p:spPr>
          <a:xfrm>
            <a:off x="6203604" y="3850562"/>
            <a:ext cx="2688600" cy="88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AFAFAF"/>
              </a:buClr>
              <a:buSzPts val="1100"/>
              <a:buFont typeface="Calibri"/>
              <a:buNone/>
            </a:pPr>
            <a:r>
              <a:rPr b="0" i="0" lang="en" u="none" cap="none" strike="noStrike">
                <a:solidFill>
                  <a:srgbClr val="AFAFAF"/>
                </a:solidFill>
                <a:latin typeface="Calibri"/>
                <a:ea typeface="Calibri"/>
                <a:cs typeface="Calibri"/>
                <a:sym typeface="Calibri"/>
              </a:rPr>
              <a:t>e.g., 300k+ news sources, 1M+ of company websites, Job postings, Press releases</a:t>
            </a:r>
            <a:endParaRPr/>
          </a:p>
        </p:txBody>
      </p:sp>
      <p:grpSp>
        <p:nvGrpSpPr>
          <p:cNvPr id="2094" name="Google Shape;2094;p223"/>
          <p:cNvGrpSpPr/>
          <p:nvPr/>
        </p:nvGrpSpPr>
        <p:grpSpPr>
          <a:xfrm>
            <a:off x="1370750" y="1910674"/>
            <a:ext cx="666866" cy="991198"/>
            <a:chOff x="967691" y="2238168"/>
            <a:chExt cx="1867973" cy="1868070"/>
          </a:xfrm>
        </p:grpSpPr>
        <p:sp>
          <p:nvSpPr>
            <p:cNvPr id="2095" name="Google Shape;2095;p223"/>
            <p:cNvSpPr/>
            <p:nvPr/>
          </p:nvSpPr>
          <p:spPr>
            <a:xfrm>
              <a:off x="2343474" y="2375526"/>
              <a:ext cx="356100" cy="354900"/>
            </a:xfrm>
            <a:custGeom>
              <a:rect b="b" l="l" r="r" t="t"/>
              <a:pathLst>
                <a:path extrusionOk="0" h="120000" w="120000">
                  <a:moveTo>
                    <a:pt x="120000" y="105436"/>
                  </a:moveTo>
                  <a:cubicBezTo>
                    <a:pt x="93913" y="62330"/>
                    <a:pt x="57971" y="26213"/>
                    <a:pt x="15072" y="0"/>
                  </a:cubicBezTo>
                  <a:cubicBezTo>
                    <a:pt x="0" y="25631"/>
                    <a:pt x="0" y="25631"/>
                    <a:pt x="0" y="25631"/>
                  </a:cubicBezTo>
                  <a:cubicBezTo>
                    <a:pt x="38260" y="49514"/>
                    <a:pt x="70724" y="81553"/>
                    <a:pt x="94492" y="120000"/>
                  </a:cubicBezTo>
                  <a:lnTo>
                    <a:pt x="120000" y="105436"/>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096" name="Google Shape;2096;p223"/>
            <p:cNvSpPr/>
            <p:nvPr/>
          </p:nvSpPr>
          <p:spPr>
            <a:xfrm>
              <a:off x="1923706" y="2238168"/>
              <a:ext cx="427500" cy="191100"/>
            </a:xfrm>
            <a:custGeom>
              <a:rect b="b" l="l" r="r" t="t"/>
              <a:pathLst>
                <a:path extrusionOk="0" h="120000" w="120000">
                  <a:moveTo>
                    <a:pt x="0" y="0"/>
                  </a:moveTo>
                  <a:cubicBezTo>
                    <a:pt x="0" y="55135"/>
                    <a:pt x="0" y="55135"/>
                    <a:pt x="0" y="55135"/>
                  </a:cubicBezTo>
                  <a:cubicBezTo>
                    <a:pt x="38709" y="57297"/>
                    <a:pt x="75483" y="81081"/>
                    <a:pt x="107419" y="120000"/>
                  </a:cubicBezTo>
                  <a:cubicBezTo>
                    <a:pt x="120000" y="72432"/>
                    <a:pt x="120000" y="72432"/>
                    <a:pt x="120000" y="72432"/>
                  </a:cubicBezTo>
                  <a:cubicBezTo>
                    <a:pt x="84193" y="28108"/>
                    <a:pt x="43548" y="2162"/>
                    <a:pt x="0"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097" name="Google Shape;2097;p223"/>
            <p:cNvSpPr/>
            <p:nvPr/>
          </p:nvSpPr>
          <p:spPr>
            <a:xfrm>
              <a:off x="2644564" y="2724967"/>
              <a:ext cx="191100" cy="425400"/>
            </a:xfrm>
            <a:custGeom>
              <a:rect b="b" l="l" r="r" t="t"/>
              <a:pathLst>
                <a:path extrusionOk="0" h="120000" w="120000">
                  <a:moveTo>
                    <a:pt x="48648" y="0"/>
                  </a:moveTo>
                  <a:cubicBezTo>
                    <a:pt x="0" y="12631"/>
                    <a:pt x="0" y="12631"/>
                    <a:pt x="0" y="12631"/>
                  </a:cubicBezTo>
                  <a:cubicBezTo>
                    <a:pt x="40000" y="44696"/>
                    <a:pt x="62702" y="81133"/>
                    <a:pt x="64864" y="120000"/>
                  </a:cubicBezTo>
                  <a:cubicBezTo>
                    <a:pt x="120000" y="120000"/>
                    <a:pt x="120000" y="120000"/>
                    <a:pt x="120000" y="120000"/>
                  </a:cubicBezTo>
                  <a:cubicBezTo>
                    <a:pt x="117837" y="76761"/>
                    <a:pt x="91891" y="35951"/>
                    <a:pt x="48648"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098" name="Google Shape;2098;p223"/>
            <p:cNvSpPr/>
            <p:nvPr/>
          </p:nvSpPr>
          <p:spPr>
            <a:xfrm>
              <a:off x="2644564" y="3194183"/>
              <a:ext cx="191100" cy="427500"/>
            </a:xfrm>
            <a:custGeom>
              <a:rect b="b" l="l" r="r" t="t"/>
              <a:pathLst>
                <a:path extrusionOk="0" h="120000" w="120000">
                  <a:moveTo>
                    <a:pt x="64864" y="0"/>
                  </a:moveTo>
                  <a:cubicBezTo>
                    <a:pt x="62702" y="38709"/>
                    <a:pt x="40000" y="75483"/>
                    <a:pt x="0" y="107419"/>
                  </a:cubicBezTo>
                  <a:cubicBezTo>
                    <a:pt x="48648" y="120000"/>
                    <a:pt x="48648" y="120000"/>
                    <a:pt x="48648" y="120000"/>
                  </a:cubicBezTo>
                  <a:cubicBezTo>
                    <a:pt x="91891" y="84193"/>
                    <a:pt x="117837" y="43548"/>
                    <a:pt x="120000" y="0"/>
                  </a:cubicBezTo>
                  <a:lnTo>
                    <a:pt x="64864" y="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099" name="Google Shape;2099;p223"/>
            <p:cNvSpPr/>
            <p:nvPr/>
          </p:nvSpPr>
          <p:spPr>
            <a:xfrm>
              <a:off x="2343474" y="3613951"/>
              <a:ext cx="356100" cy="356100"/>
            </a:xfrm>
            <a:custGeom>
              <a:rect b="b" l="l" r="r" t="t"/>
              <a:pathLst>
                <a:path extrusionOk="0" h="120000" w="120000">
                  <a:moveTo>
                    <a:pt x="120000" y="15072"/>
                  </a:moveTo>
                  <a:cubicBezTo>
                    <a:pt x="94492" y="0"/>
                    <a:pt x="94492" y="0"/>
                    <a:pt x="94492" y="0"/>
                  </a:cubicBezTo>
                  <a:cubicBezTo>
                    <a:pt x="70724" y="38260"/>
                    <a:pt x="38260" y="70724"/>
                    <a:pt x="0" y="94492"/>
                  </a:cubicBezTo>
                  <a:cubicBezTo>
                    <a:pt x="15072" y="120000"/>
                    <a:pt x="15072" y="120000"/>
                    <a:pt x="15072" y="120000"/>
                  </a:cubicBezTo>
                  <a:cubicBezTo>
                    <a:pt x="57971" y="93913"/>
                    <a:pt x="93913" y="57971"/>
                    <a:pt x="120000" y="15072"/>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0" name="Google Shape;2100;p223"/>
            <p:cNvSpPr/>
            <p:nvPr/>
          </p:nvSpPr>
          <p:spPr>
            <a:xfrm>
              <a:off x="1923706" y="3917238"/>
              <a:ext cx="427500" cy="189000"/>
            </a:xfrm>
            <a:custGeom>
              <a:rect b="b" l="l" r="r" t="t"/>
              <a:pathLst>
                <a:path extrusionOk="0" h="120000" w="120000">
                  <a:moveTo>
                    <a:pt x="120000" y="48000"/>
                  </a:moveTo>
                  <a:cubicBezTo>
                    <a:pt x="107419" y="0"/>
                    <a:pt x="107419" y="0"/>
                    <a:pt x="107419" y="0"/>
                  </a:cubicBezTo>
                  <a:cubicBezTo>
                    <a:pt x="75483" y="39272"/>
                    <a:pt x="38709" y="62181"/>
                    <a:pt x="0" y="64363"/>
                  </a:cubicBezTo>
                  <a:cubicBezTo>
                    <a:pt x="0" y="120000"/>
                    <a:pt x="0" y="120000"/>
                    <a:pt x="0" y="120000"/>
                  </a:cubicBezTo>
                  <a:cubicBezTo>
                    <a:pt x="43548" y="117818"/>
                    <a:pt x="84193" y="91636"/>
                    <a:pt x="120000" y="4800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1" name="Google Shape;2101;p223"/>
            <p:cNvSpPr/>
            <p:nvPr/>
          </p:nvSpPr>
          <p:spPr>
            <a:xfrm>
              <a:off x="1454490" y="3917238"/>
              <a:ext cx="425400" cy="189000"/>
            </a:xfrm>
            <a:custGeom>
              <a:rect b="b" l="l" r="r" t="t"/>
              <a:pathLst>
                <a:path extrusionOk="0" h="120000" w="120000">
                  <a:moveTo>
                    <a:pt x="0" y="48000"/>
                  </a:moveTo>
                  <a:cubicBezTo>
                    <a:pt x="35951" y="91636"/>
                    <a:pt x="76761" y="117818"/>
                    <a:pt x="120000" y="120000"/>
                  </a:cubicBezTo>
                  <a:cubicBezTo>
                    <a:pt x="120000" y="64363"/>
                    <a:pt x="120000" y="64363"/>
                    <a:pt x="120000" y="64363"/>
                  </a:cubicBezTo>
                  <a:cubicBezTo>
                    <a:pt x="81133" y="62181"/>
                    <a:pt x="44696" y="39272"/>
                    <a:pt x="12631" y="0"/>
                  </a:cubicBezTo>
                  <a:lnTo>
                    <a:pt x="0" y="4800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2" name="Google Shape;2102;p223"/>
            <p:cNvSpPr/>
            <p:nvPr/>
          </p:nvSpPr>
          <p:spPr>
            <a:xfrm>
              <a:off x="1105049" y="3613951"/>
              <a:ext cx="354900" cy="356100"/>
            </a:xfrm>
            <a:custGeom>
              <a:rect b="b" l="l" r="r" t="t"/>
              <a:pathLst>
                <a:path extrusionOk="0" h="120000" w="120000">
                  <a:moveTo>
                    <a:pt x="25631" y="0"/>
                  </a:moveTo>
                  <a:cubicBezTo>
                    <a:pt x="0" y="15072"/>
                    <a:pt x="0" y="15072"/>
                    <a:pt x="0" y="15072"/>
                  </a:cubicBezTo>
                  <a:cubicBezTo>
                    <a:pt x="26213" y="57971"/>
                    <a:pt x="62330" y="93913"/>
                    <a:pt x="105436" y="120000"/>
                  </a:cubicBezTo>
                  <a:cubicBezTo>
                    <a:pt x="120000" y="94492"/>
                    <a:pt x="120000" y="94492"/>
                    <a:pt x="120000" y="94492"/>
                  </a:cubicBezTo>
                  <a:cubicBezTo>
                    <a:pt x="81553" y="70724"/>
                    <a:pt x="49514" y="38260"/>
                    <a:pt x="25631"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3" name="Google Shape;2103;p223"/>
            <p:cNvSpPr/>
            <p:nvPr/>
          </p:nvSpPr>
          <p:spPr>
            <a:xfrm>
              <a:off x="967691" y="3194183"/>
              <a:ext cx="191100" cy="427500"/>
            </a:xfrm>
            <a:custGeom>
              <a:rect b="b" l="l" r="r" t="t"/>
              <a:pathLst>
                <a:path extrusionOk="0" h="120000" w="120000">
                  <a:moveTo>
                    <a:pt x="0" y="0"/>
                  </a:moveTo>
                  <a:cubicBezTo>
                    <a:pt x="2162" y="43548"/>
                    <a:pt x="28108" y="84193"/>
                    <a:pt x="72432" y="120000"/>
                  </a:cubicBezTo>
                  <a:cubicBezTo>
                    <a:pt x="120000" y="107419"/>
                    <a:pt x="120000" y="107419"/>
                    <a:pt x="120000" y="107419"/>
                  </a:cubicBezTo>
                  <a:cubicBezTo>
                    <a:pt x="81081" y="75483"/>
                    <a:pt x="57297" y="38709"/>
                    <a:pt x="55135" y="0"/>
                  </a:cubicBezTo>
                  <a:lnTo>
                    <a:pt x="0" y="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4" name="Google Shape;2104;p223"/>
            <p:cNvSpPr/>
            <p:nvPr/>
          </p:nvSpPr>
          <p:spPr>
            <a:xfrm>
              <a:off x="967691" y="2724967"/>
              <a:ext cx="191100" cy="425400"/>
            </a:xfrm>
            <a:custGeom>
              <a:rect b="b" l="l" r="r" t="t"/>
              <a:pathLst>
                <a:path extrusionOk="0" h="120000" w="120000">
                  <a:moveTo>
                    <a:pt x="55135" y="120000"/>
                  </a:moveTo>
                  <a:cubicBezTo>
                    <a:pt x="57297" y="81133"/>
                    <a:pt x="81081" y="44696"/>
                    <a:pt x="120000" y="12631"/>
                  </a:cubicBezTo>
                  <a:cubicBezTo>
                    <a:pt x="72432" y="0"/>
                    <a:pt x="72432" y="0"/>
                    <a:pt x="72432" y="0"/>
                  </a:cubicBezTo>
                  <a:cubicBezTo>
                    <a:pt x="28108" y="35951"/>
                    <a:pt x="2162" y="76761"/>
                    <a:pt x="0" y="120000"/>
                  </a:cubicBezTo>
                  <a:lnTo>
                    <a:pt x="55135" y="12000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5" name="Google Shape;2105;p223"/>
            <p:cNvSpPr/>
            <p:nvPr/>
          </p:nvSpPr>
          <p:spPr>
            <a:xfrm>
              <a:off x="1105049" y="2375526"/>
              <a:ext cx="354900" cy="354900"/>
            </a:xfrm>
            <a:custGeom>
              <a:rect b="b" l="l" r="r" t="t"/>
              <a:pathLst>
                <a:path extrusionOk="0" h="120000" w="120000">
                  <a:moveTo>
                    <a:pt x="0" y="105436"/>
                  </a:moveTo>
                  <a:cubicBezTo>
                    <a:pt x="25631" y="120000"/>
                    <a:pt x="25631" y="120000"/>
                    <a:pt x="25631" y="120000"/>
                  </a:cubicBezTo>
                  <a:cubicBezTo>
                    <a:pt x="49514" y="81553"/>
                    <a:pt x="81553" y="49514"/>
                    <a:pt x="120000" y="25631"/>
                  </a:cubicBezTo>
                  <a:cubicBezTo>
                    <a:pt x="105436" y="0"/>
                    <a:pt x="105436" y="0"/>
                    <a:pt x="105436" y="0"/>
                  </a:cubicBezTo>
                  <a:cubicBezTo>
                    <a:pt x="62330" y="26213"/>
                    <a:pt x="26213" y="62330"/>
                    <a:pt x="0" y="105436"/>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06" name="Google Shape;2106;p223"/>
            <p:cNvSpPr/>
            <p:nvPr/>
          </p:nvSpPr>
          <p:spPr>
            <a:xfrm>
              <a:off x="1454490" y="2238168"/>
              <a:ext cx="425400" cy="191100"/>
            </a:xfrm>
            <a:custGeom>
              <a:rect b="b" l="l" r="r" t="t"/>
              <a:pathLst>
                <a:path extrusionOk="0" h="120000" w="120000">
                  <a:moveTo>
                    <a:pt x="0" y="72432"/>
                  </a:moveTo>
                  <a:cubicBezTo>
                    <a:pt x="12145" y="120000"/>
                    <a:pt x="12145" y="120000"/>
                    <a:pt x="12145" y="120000"/>
                  </a:cubicBezTo>
                  <a:cubicBezTo>
                    <a:pt x="44696" y="81081"/>
                    <a:pt x="81133" y="57297"/>
                    <a:pt x="120000" y="55135"/>
                  </a:cubicBezTo>
                  <a:cubicBezTo>
                    <a:pt x="120000" y="0"/>
                    <a:pt x="120000" y="0"/>
                    <a:pt x="120000" y="0"/>
                  </a:cubicBezTo>
                  <a:cubicBezTo>
                    <a:pt x="76761" y="2162"/>
                    <a:pt x="35951" y="28108"/>
                    <a:pt x="0" y="72432"/>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2107" name="Google Shape;2107;p223"/>
          <p:cNvGrpSpPr/>
          <p:nvPr/>
        </p:nvGrpSpPr>
        <p:grpSpPr>
          <a:xfrm>
            <a:off x="4267198" y="1910688"/>
            <a:ext cx="666789" cy="991219"/>
            <a:chOff x="8011683" y="2806648"/>
            <a:chExt cx="662943" cy="662978"/>
          </a:xfrm>
        </p:grpSpPr>
        <p:grpSp>
          <p:nvGrpSpPr>
            <p:cNvPr id="2108" name="Google Shape;2108;p223"/>
            <p:cNvGrpSpPr/>
            <p:nvPr/>
          </p:nvGrpSpPr>
          <p:grpSpPr>
            <a:xfrm>
              <a:off x="8226613" y="3045026"/>
              <a:ext cx="234044" cy="222770"/>
              <a:chOff x="6719888" y="887413"/>
              <a:chExt cx="492000" cy="468300"/>
            </a:xfrm>
          </p:grpSpPr>
          <p:sp>
            <p:nvSpPr>
              <p:cNvPr id="2109" name="Google Shape;2109;p223"/>
              <p:cNvSpPr/>
              <p:nvPr/>
            </p:nvSpPr>
            <p:spPr>
              <a:xfrm>
                <a:off x="6719888" y="887413"/>
                <a:ext cx="492000" cy="468300"/>
              </a:xfrm>
              <a:custGeom>
                <a:rect b="b" l="l" r="r" t="t"/>
                <a:pathLst>
                  <a:path extrusionOk="0" h="120000" w="120000">
                    <a:moveTo>
                      <a:pt x="109687" y="0"/>
                    </a:moveTo>
                    <a:cubicBezTo>
                      <a:pt x="10312" y="0"/>
                      <a:pt x="10312" y="0"/>
                      <a:pt x="10312" y="0"/>
                    </a:cubicBezTo>
                    <a:cubicBezTo>
                      <a:pt x="4687" y="0"/>
                      <a:pt x="0" y="4918"/>
                      <a:pt x="0" y="10819"/>
                    </a:cubicBezTo>
                    <a:cubicBezTo>
                      <a:pt x="0" y="91475"/>
                      <a:pt x="0" y="91475"/>
                      <a:pt x="0" y="91475"/>
                    </a:cubicBezTo>
                    <a:cubicBezTo>
                      <a:pt x="0" y="97377"/>
                      <a:pt x="4687" y="102295"/>
                      <a:pt x="10312" y="102295"/>
                    </a:cubicBezTo>
                    <a:cubicBezTo>
                      <a:pt x="40312" y="102295"/>
                      <a:pt x="40312" y="102295"/>
                      <a:pt x="40312" y="102295"/>
                    </a:cubicBezTo>
                    <a:cubicBezTo>
                      <a:pt x="39375" y="104262"/>
                      <a:pt x="36562" y="107213"/>
                      <a:pt x="35625" y="108196"/>
                    </a:cubicBezTo>
                    <a:cubicBezTo>
                      <a:pt x="33750" y="109180"/>
                      <a:pt x="32812" y="110163"/>
                      <a:pt x="32812" y="111147"/>
                    </a:cubicBezTo>
                    <a:cubicBezTo>
                      <a:pt x="31875" y="112131"/>
                      <a:pt x="30937" y="114098"/>
                      <a:pt x="31875" y="116065"/>
                    </a:cubicBezTo>
                    <a:cubicBezTo>
                      <a:pt x="32812" y="118032"/>
                      <a:pt x="34687" y="120000"/>
                      <a:pt x="39375" y="120000"/>
                    </a:cubicBezTo>
                    <a:cubicBezTo>
                      <a:pt x="80625" y="120000"/>
                      <a:pt x="80625" y="120000"/>
                      <a:pt x="80625" y="120000"/>
                    </a:cubicBezTo>
                    <a:cubicBezTo>
                      <a:pt x="85312" y="120000"/>
                      <a:pt x="87187" y="118032"/>
                      <a:pt x="88125" y="116065"/>
                    </a:cubicBezTo>
                    <a:cubicBezTo>
                      <a:pt x="89062" y="114098"/>
                      <a:pt x="89062" y="112131"/>
                      <a:pt x="88125" y="111147"/>
                    </a:cubicBezTo>
                    <a:cubicBezTo>
                      <a:pt x="87187" y="110163"/>
                      <a:pt x="86250" y="109180"/>
                      <a:pt x="85312" y="108196"/>
                    </a:cubicBezTo>
                    <a:cubicBezTo>
                      <a:pt x="83437" y="107213"/>
                      <a:pt x="81562" y="104262"/>
                      <a:pt x="79687" y="102295"/>
                    </a:cubicBezTo>
                    <a:cubicBezTo>
                      <a:pt x="109687" y="102295"/>
                      <a:pt x="109687" y="102295"/>
                      <a:pt x="109687" y="102295"/>
                    </a:cubicBezTo>
                    <a:cubicBezTo>
                      <a:pt x="115312" y="102295"/>
                      <a:pt x="120000" y="97377"/>
                      <a:pt x="120000" y="91475"/>
                    </a:cubicBezTo>
                    <a:cubicBezTo>
                      <a:pt x="120000" y="10819"/>
                      <a:pt x="120000" y="10819"/>
                      <a:pt x="120000" y="10819"/>
                    </a:cubicBezTo>
                    <a:cubicBezTo>
                      <a:pt x="120000" y="4918"/>
                      <a:pt x="115312" y="0"/>
                      <a:pt x="109687" y="0"/>
                    </a:cubicBezTo>
                    <a:close/>
                    <a:moveTo>
                      <a:pt x="82500" y="111147"/>
                    </a:moveTo>
                    <a:cubicBezTo>
                      <a:pt x="83437" y="112131"/>
                      <a:pt x="84375" y="113114"/>
                      <a:pt x="84375" y="114098"/>
                    </a:cubicBezTo>
                    <a:cubicBezTo>
                      <a:pt x="84375" y="114098"/>
                      <a:pt x="85312" y="114098"/>
                      <a:pt x="84375" y="114098"/>
                    </a:cubicBezTo>
                    <a:cubicBezTo>
                      <a:pt x="84375" y="115081"/>
                      <a:pt x="82500" y="116065"/>
                      <a:pt x="80625" y="116065"/>
                    </a:cubicBezTo>
                    <a:cubicBezTo>
                      <a:pt x="39375" y="116065"/>
                      <a:pt x="39375" y="116065"/>
                      <a:pt x="39375" y="116065"/>
                    </a:cubicBezTo>
                    <a:cubicBezTo>
                      <a:pt x="37500" y="116065"/>
                      <a:pt x="35625" y="115081"/>
                      <a:pt x="35625" y="114098"/>
                    </a:cubicBezTo>
                    <a:cubicBezTo>
                      <a:pt x="35625" y="114098"/>
                      <a:pt x="35625" y="114098"/>
                      <a:pt x="35625" y="114098"/>
                    </a:cubicBezTo>
                    <a:cubicBezTo>
                      <a:pt x="35625" y="114098"/>
                      <a:pt x="35625" y="114098"/>
                      <a:pt x="35625" y="114098"/>
                    </a:cubicBezTo>
                    <a:cubicBezTo>
                      <a:pt x="35625" y="113114"/>
                      <a:pt x="36562" y="112131"/>
                      <a:pt x="37500" y="111147"/>
                    </a:cubicBezTo>
                    <a:cubicBezTo>
                      <a:pt x="41250" y="107213"/>
                      <a:pt x="44062" y="104262"/>
                      <a:pt x="45000" y="102295"/>
                    </a:cubicBezTo>
                    <a:cubicBezTo>
                      <a:pt x="75000" y="102295"/>
                      <a:pt x="75000" y="102295"/>
                      <a:pt x="75000" y="102295"/>
                    </a:cubicBezTo>
                    <a:cubicBezTo>
                      <a:pt x="76875" y="104262"/>
                      <a:pt x="78750" y="107213"/>
                      <a:pt x="82500" y="111147"/>
                    </a:cubicBezTo>
                    <a:close/>
                    <a:moveTo>
                      <a:pt x="112500" y="91475"/>
                    </a:moveTo>
                    <a:cubicBezTo>
                      <a:pt x="112500" y="93442"/>
                      <a:pt x="111562" y="94426"/>
                      <a:pt x="109687" y="94426"/>
                    </a:cubicBezTo>
                    <a:cubicBezTo>
                      <a:pt x="10312" y="94426"/>
                      <a:pt x="10312" y="94426"/>
                      <a:pt x="10312" y="94426"/>
                    </a:cubicBezTo>
                    <a:cubicBezTo>
                      <a:pt x="8437" y="94426"/>
                      <a:pt x="7500" y="93442"/>
                      <a:pt x="7500" y="91475"/>
                    </a:cubicBezTo>
                    <a:cubicBezTo>
                      <a:pt x="7500" y="10819"/>
                      <a:pt x="7500" y="10819"/>
                      <a:pt x="7500" y="10819"/>
                    </a:cubicBezTo>
                    <a:cubicBezTo>
                      <a:pt x="7500" y="8852"/>
                      <a:pt x="8437" y="7868"/>
                      <a:pt x="10312" y="7868"/>
                    </a:cubicBezTo>
                    <a:cubicBezTo>
                      <a:pt x="109687" y="7868"/>
                      <a:pt x="109687" y="7868"/>
                      <a:pt x="109687" y="7868"/>
                    </a:cubicBezTo>
                    <a:cubicBezTo>
                      <a:pt x="111562" y="7868"/>
                      <a:pt x="112500" y="8852"/>
                      <a:pt x="112500" y="10819"/>
                    </a:cubicBezTo>
                    <a:lnTo>
                      <a:pt x="112500" y="9147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10" name="Google Shape;2110;p223"/>
              <p:cNvSpPr/>
              <p:nvPr/>
            </p:nvSpPr>
            <p:spPr>
              <a:xfrm>
                <a:off x="6781801" y="947738"/>
                <a:ext cx="368400" cy="247500"/>
              </a:xfrm>
              <a:custGeom>
                <a:rect b="b" l="l" r="r" t="t"/>
                <a:pathLst>
                  <a:path extrusionOk="0" h="120000" w="120000">
                    <a:moveTo>
                      <a:pt x="111250" y="0"/>
                    </a:moveTo>
                    <a:cubicBezTo>
                      <a:pt x="8750" y="0"/>
                      <a:pt x="8750" y="0"/>
                      <a:pt x="8750" y="0"/>
                    </a:cubicBezTo>
                    <a:cubicBezTo>
                      <a:pt x="3750" y="0"/>
                      <a:pt x="0" y="5625"/>
                      <a:pt x="0" y="13125"/>
                    </a:cubicBezTo>
                    <a:cubicBezTo>
                      <a:pt x="0" y="106875"/>
                      <a:pt x="0" y="106875"/>
                      <a:pt x="0" y="106875"/>
                    </a:cubicBezTo>
                    <a:cubicBezTo>
                      <a:pt x="0" y="114375"/>
                      <a:pt x="3750" y="120000"/>
                      <a:pt x="8750" y="120000"/>
                    </a:cubicBezTo>
                    <a:cubicBezTo>
                      <a:pt x="111250" y="120000"/>
                      <a:pt x="111250" y="120000"/>
                      <a:pt x="111250" y="120000"/>
                    </a:cubicBezTo>
                    <a:cubicBezTo>
                      <a:pt x="116250" y="120000"/>
                      <a:pt x="120000" y="114375"/>
                      <a:pt x="120000" y="106875"/>
                    </a:cubicBezTo>
                    <a:cubicBezTo>
                      <a:pt x="120000" y="13125"/>
                      <a:pt x="120000" y="13125"/>
                      <a:pt x="120000" y="13125"/>
                    </a:cubicBezTo>
                    <a:cubicBezTo>
                      <a:pt x="120000" y="5625"/>
                      <a:pt x="116250" y="0"/>
                      <a:pt x="111250" y="0"/>
                    </a:cubicBezTo>
                    <a:close/>
                    <a:moveTo>
                      <a:pt x="115000" y="106875"/>
                    </a:moveTo>
                    <a:cubicBezTo>
                      <a:pt x="115000" y="110625"/>
                      <a:pt x="113750" y="112500"/>
                      <a:pt x="111250" y="112500"/>
                    </a:cubicBezTo>
                    <a:cubicBezTo>
                      <a:pt x="8750" y="112500"/>
                      <a:pt x="8750" y="112500"/>
                      <a:pt x="8750" y="112500"/>
                    </a:cubicBezTo>
                    <a:cubicBezTo>
                      <a:pt x="6250" y="112500"/>
                      <a:pt x="5000" y="110625"/>
                      <a:pt x="5000" y="106875"/>
                    </a:cubicBezTo>
                    <a:cubicBezTo>
                      <a:pt x="5000" y="13125"/>
                      <a:pt x="5000" y="13125"/>
                      <a:pt x="5000" y="13125"/>
                    </a:cubicBezTo>
                    <a:cubicBezTo>
                      <a:pt x="5000" y="9375"/>
                      <a:pt x="6250" y="7500"/>
                      <a:pt x="8750" y="7500"/>
                    </a:cubicBezTo>
                    <a:cubicBezTo>
                      <a:pt x="111250" y="7500"/>
                      <a:pt x="111250" y="7500"/>
                      <a:pt x="111250" y="7500"/>
                    </a:cubicBezTo>
                    <a:cubicBezTo>
                      <a:pt x="113750" y="7500"/>
                      <a:pt x="115000" y="9375"/>
                      <a:pt x="115000" y="13125"/>
                    </a:cubicBezTo>
                    <a:lnTo>
                      <a:pt x="115000" y="10687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11" name="Google Shape;2111;p223"/>
              <p:cNvSpPr/>
              <p:nvPr/>
            </p:nvSpPr>
            <p:spPr>
              <a:xfrm>
                <a:off x="6943726" y="1201738"/>
                <a:ext cx="45900" cy="47700"/>
              </a:xfrm>
              <a:custGeom>
                <a:rect b="b" l="l" r="r" t="t"/>
                <a:pathLst>
                  <a:path extrusionOk="0" h="120000" w="120000">
                    <a:moveTo>
                      <a:pt x="60000" y="0"/>
                    </a:moveTo>
                    <a:cubicBezTo>
                      <a:pt x="30000" y="0"/>
                      <a:pt x="0" y="30000"/>
                      <a:pt x="0" y="60000"/>
                    </a:cubicBezTo>
                    <a:cubicBezTo>
                      <a:pt x="0" y="90000"/>
                      <a:pt x="30000" y="120000"/>
                      <a:pt x="60000" y="120000"/>
                    </a:cubicBezTo>
                    <a:cubicBezTo>
                      <a:pt x="90000" y="120000"/>
                      <a:pt x="120000" y="90000"/>
                      <a:pt x="120000" y="60000"/>
                    </a:cubicBezTo>
                    <a:cubicBezTo>
                      <a:pt x="120000" y="30000"/>
                      <a:pt x="90000" y="0"/>
                      <a:pt x="60000" y="0"/>
                    </a:cubicBezTo>
                    <a:close/>
                    <a:moveTo>
                      <a:pt x="60000" y="80000"/>
                    </a:moveTo>
                    <a:cubicBezTo>
                      <a:pt x="50000" y="80000"/>
                      <a:pt x="40000" y="70000"/>
                      <a:pt x="40000" y="60000"/>
                    </a:cubicBezTo>
                    <a:cubicBezTo>
                      <a:pt x="40000" y="50000"/>
                      <a:pt x="50000" y="40000"/>
                      <a:pt x="60000" y="40000"/>
                    </a:cubicBezTo>
                    <a:cubicBezTo>
                      <a:pt x="70000" y="40000"/>
                      <a:pt x="80000" y="50000"/>
                      <a:pt x="80000" y="60000"/>
                    </a:cubicBezTo>
                    <a:cubicBezTo>
                      <a:pt x="80000" y="70000"/>
                      <a:pt x="70000" y="80000"/>
                      <a:pt x="60000" y="8000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12" name="Google Shape;2112;p223"/>
              <p:cNvSpPr/>
              <p:nvPr/>
            </p:nvSpPr>
            <p:spPr>
              <a:xfrm>
                <a:off x="6881813" y="1044575"/>
                <a:ext cx="61800" cy="65100"/>
              </a:xfrm>
              <a:custGeom>
                <a:rect b="b" l="l" r="r" t="t"/>
                <a:pathLst>
                  <a:path extrusionOk="0" h="120000" w="120000">
                    <a:moveTo>
                      <a:pt x="0" y="70243"/>
                    </a:moveTo>
                    <a:lnTo>
                      <a:pt x="120000" y="120000"/>
                    </a:lnTo>
                    <a:lnTo>
                      <a:pt x="120000" y="93658"/>
                    </a:lnTo>
                    <a:lnTo>
                      <a:pt x="36923" y="55609"/>
                    </a:lnTo>
                    <a:lnTo>
                      <a:pt x="120000" y="29268"/>
                    </a:lnTo>
                    <a:lnTo>
                      <a:pt x="120000" y="0"/>
                    </a:lnTo>
                    <a:lnTo>
                      <a:pt x="0" y="49756"/>
                    </a:lnTo>
                    <a:lnTo>
                      <a:pt x="0" y="70243"/>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13" name="Google Shape;2113;p223"/>
              <p:cNvSpPr/>
              <p:nvPr/>
            </p:nvSpPr>
            <p:spPr>
              <a:xfrm>
                <a:off x="6950076" y="1033463"/>
                <a:ext cx="31800" cy="87300"/>
              </a:xfrm>
              <a:custGeom>
                <a:rect b="b" l="l" r="r" t="t"/>
                <a:pathLst>
                  <a:path extrusionOk="0" h="120000" w="120000">
                    <a:moveTo>
                      <a:pt x="105000" y="0"/>
                    </a:moveTo>
                    <a:cubicBezTo>
                      <a:pt x="90000" y="0"/>
                      <a:pt x="90000" y="0"/>
                      <a:pt x="75000" y="0"/>
                    </a:cubicBezTo>
                    <a:cubicBezTo>
                      <a:pt x="75000" y="0"/>
                      <a:pt x="75000" y="5217"/>
                      <a:pt x="75000" y="10434"/>
                    </a:cubicBezTo>
                    <a:cubicBezTo>
                      <a:pt x="0" y="104347"/>
                      <a:pt x="0" y="104347"/>
                      <a:pt x="0" y="104347"/>
                    </a:cubicBezTo>
                    <a:cubicBezTo>
                      <a:pt x="0" y="109565"/>
                      <a:pt x="0" y="114782"/>
                      <a:pt x="0" y="114782"/>
                    </a:cubicBezTo>
                    <a:cubicBezTo>
                      <a:pt x="0" y="120000"/>
                      <a:pt x="15000" y="120000"/>
                      <a:pt x="30000" y="120000"/>
                    </a:cubicBezTo>
                    <a:cubicBezTo>
                      <a:pt x="30000" y="120000"/>
                      <a:pt x="30000" y="120000"/>
                      <a:pt x="45000" y="120000"/>
                    </a:cubicBezTo>
                    <a:cubicBezTo>
                      <a:pt x="45000" y="120000"/>
                      <a:pt x="45000" y="114782"/>
                      <a:pt x="45000" y="114782"/>
                    </a:cubicBezTo>
                    <a:cubicBezTo>
                      <a:pt x="45000" y="114782"/>
                      <a:pt x="45000" y="109565"/>
                      <a:pt x="60000" y="109565"/>
                    </a:cubicBezTo>
                    <a:cubicBezTo>
                      <a:pt x="120000" y="15652"/>
                      <a:pt x="120000" y="15652"/>
                      <a:pt x="120000" y="15652"/>
                    </a:cubicBezTo>
                    <a:cubicBezTo>
                      <a:pt x="120000" y="10434"/>
                      <a:pt x="120000" y="5217"/>
                      <a:pt x="120000" y="5217"/>
                    </a:cubicBezTo>
                    <a:cubicBezTo>
                      <a:pt x="120000" y="0"/>
                      <a:pt x="120000" y="0"/>
                      <a:pt x="120000" y="0"/>
                    </a:cubicBezTo>
                    <a:cubicBezTo>
                      <a:pt x="120000" y="0"/>
                      <a:pt x="105000" y="0"/>
                      <a:pt x="105000"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14" name="Google Shape;2114;p223"/>
              <p:cNvSpPr/>
              <p:nvPr/>
            </p:nvSpPr>
            <p:spPr>
              <a:xfrm>
                <a:off x="6989763" y="1044575"/>
                <a:ext cx="60300" cy="65100"/>
              </a:xfrm>
              <a:custGeom>
                <a:rect b="b" l="l" r="r" t="t"/>
                <a:pathLst>
                  <a:path extrusionOk="0" h="120000" w="120000">
                    <a:moveTo>
                      <a:pt x="0" y="29268"/>
                    </a:moveTo>
                    <a:lnTo>
                      <a:pt x="82105" y="55609"/>
                    </a:lnTo>
                    <a:lnTo>
                      <a:pt x="0" y="93658"/>
                    </a:lnTo>
                    <a:lnTo>
                      <a:pt x="0" y="120000"/>
                    </a:lnTo>
                    <a:lnTo>
                      <a:pt x="120000" y="70243"/>
                    </a:lnTo>
                    <a:lnTo>
                      <a:pt x="120000" y="49756"/>
                    </a:lnTo>
                    <a:lnTo>
                      <a:pt x="0" y="0"/>
                    </a:lnTo>
                    <a:lnTo>
                      <a:pt x="0" y="2926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grpSp>
        <p:grpSp>
          <p:nvGrpSpPr>
            <p:cNvPr id="2115" name="Google Shape;2115;p223"/>
            <p:cNvGrpSpPr/>
            <p:nvPr/>
          </p:nvGrpSpPr>
          <p:grpSpPr>
            <a:xfrm>
              <a:off x="8011683" y="2806648"/>
              <a:ext cx="662943" cy="662978"/>
              <a:chOff x="3739435" y="2340356"/>
              <a:chExt cx="1867973" cy="1868070"/>
            </a:xfrm>
          </p:grpSpPr>
          <p:sp>
            <p:nvSpPr>
              <p:cNvPr id="2116" name="Google Shape;2116;p223"/>
              <p:cNvSpPr/>
              <p:nvPr/>
            </p:nvSpPr>
            <p:spPr>
              <a:xfrm>
                <a:off x="5115218" y="2477714"/>
                <a:ext cx="356100" cy="354900"/>
              </a:xfrm>
              <a:custGeom>
                <a:rect b="b" l="l" r="r" t="t"/>
                <a:pathLst>
                  <a:path extrusionOk="0" h="120000" w="120000">
                    <a:moveTo>
                      <a:pt x="120000" y="105436"/>
                    </a:moveTo>
                    <a:cubicBezTo>
                      <a:pt x="93913" y="62330"/>
                      <a:pt x="57971" y="26213"/>
                      <a:pt x="15072" y="0"/>
                    </a:cubicBezTo>
                    <a:cubicBezTo>
                      <a:pt x="0" y="25631"/>
                      <a:pt x="0" y="25631"/>
                      <a:pt x="0" y="25631"/>
                    </a:cubicBezTo>
                    <a:cubicBezTo>
                      <a:pt x="38260" y="49514"/>
                      <a:pt x="70724" y="81553"/>
                      <a:pt x="94492" y="120000"/>
                    </a:cubicBezTo>
                    <a:lnTo>
                      <a:pt x="120000" y="105436"/>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17" name="Google Shape;2117;p223"/>
              <p:cNvSpPr/>
              <p:nvPr/>
            </p:nvSpPr>
            <p:spPr>
              <a:xfrm>
                <a:off x="4695450" y="2340356"/>
                <a:ext cx="427500" cy="191100"/>
              </a:xfrm>
              <a:custGeom>
                <a:rect b="b" l="l" r="r" t="t"/>
                <a:pathLst>
                  <a:path extrusionOk="0" h="120000" w="120000">
                    <a:moveTo>
                      <a:pt x="0" y="0"/>
                    </a:moveTo>
                    <a:cubicBezTo>
                      <a:pt x="0" y="55135"/>
                      <a:pt x="0" y="55135"/>
                      <a:pt x="0" y="55135"/>
                    </a:cubicBezTo>
                    <a:cubicBezTo>
                      <a:pt x="38709" y="57297"/>
                      <a:pt x="75483" y="81081"/>
                      <a:pt x="107419" y="120000"/>
                    </a:cubicBezTo>
                    <a:cubicBezTo>
                      <a:pt x="120000" y="72432"/>
                      <a:pt x="120000" y="72432"/>
                      <a:pt x="120000" y="72432"/>
                    </a:cubicBezTo>
                    <a:cubicBezTo>
                      <a:pt x="84193" y="28108"/>
                      <a:pt x="43548" y="2162"/>
                      <a:pt x="0"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18" name="Google Shape;2118;p223"/>
              <p:cNvSpPr/>
              <p:nvPr/>
            </p:nvSpPr>
            <p:spPr>
              <a:xfrm>
                <a:off x="5416308" y="2827155"/>
                <a:ext cx="191100" cy="425400"/>
              </a:xfrm>
              <a:custGeom>
                <a:rect b="b" l="l" r="r" t="t"/>
                <a:pathLst>
                  <a:path extrusionOk="0" h="120000" w="120000">
                    <a:moveTo>
                      <a:pt x="48648" y="0"/>
                    </a:moveTo>
                    <a:cubicBezTo>
                      <a:pt x="0" y="12631"/>
                      <a:pt x="0" y="12631"/>
                      <a:pt x="0" y="12631"/>
                    </a:cubicBezTo>
                    <a:cubicBezTo>
                      <a:pt x="40000" y="44696"/>
                      <a:pt x="62702" y="81133"/>
                      <a:pt x="64864" y="120000"/>
                    </a:cubicBezTo>
                    <a:cubicBezTo>
                      <a:pt x="120000" y="120000"/>
                      <a:pt x="120000" y="120000"/>
                      <a:pt x="120000" y="120000"/>
                    </a:cubicBezTo>
                    <a:cubicBezTo>
                      <a:pt x="117837" y="76761"/>
                      <a:pt x="91891" y="35951"/>
                      <a:pt x="48648"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19" name="Google Shape;2119;p223"/>
              <p:cNvSpPr/>
              <p:nvPr/>
            </p:nvSpPr>
            <p:spPr>
              <a:xfrm>
                <a:off x="5416308" y="3296371"/>
                <a:ext cx="191100" cy="427500"/>
              </a:xfrm>
              <a:custGeom>
                <a:rect b="b" l="l" r="r" t="t"/>
                <a:pathLst>
                  <a:path extrusionOk="0" h="120000" w="120000">
                    <a:moveTo>
                      <a:pt x="64864" y="0"/>
                    </a:moveTo>
                    <a:cubicBezTo>
                      <a:pt x="62702" y="38709"/>
                      <a:pt x="40000" y="75483"/>
                      <a:pt x="0" y="107419"/>
                    </a:cubicBezTo>
                    <a:cubicBezTo>
                      <a:pt x="48648" y="120000"/>
                      <a:pt x="48648" y="120000"/>
                      <a:pt x="48648" y="120000"/>
                    </a:cubicBezTo>
                    <a:cubicBezTo>
                      <a:pt x="91891" y="84193"/>
                      <a:pt x="117837" y="43548"/>
                      <a:pt x="120000" y="0"/>
                    </a:cubicBezTo>
                    <a:lnTo>
                      <a:pt x="64864" y="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0" name="Google Shape;2120;p223"/>
              <p:cNvSpPr/>
              <p:nvPr/>
            </p:nvSpPr>
            <p:spPr>
              <a:xfrm>
                <a:off x="5115218" y="3716139"/>
                <a:ext cx="356100" cy="356100"/>
              </a:xfrm>
              <a:custGeom>
                <a:rect b="b" l="l" r="r" t="t"/>
                <a:pathLst>
                  <a:path extrusionOk="0" h="120000" w="120000">
                    <a:moveTo>
                      <a:pt x="120000" y="15072"/>
                    </a:moveTo>
                    <a:cubicBezTo>
                      <a:pt x="94492" y="0"/>
                      <a:pt x="94492" y="0"/>
                      <a:pt x="94492" y="0"/>
                    </a:cubicBezTo>
                    <a:cubicBezTo>
                      <a:pt x="70724" y="38260"/>
                      <a:pt x="38260" y="70724"/>
                      <a:pt x="0" y="94492"/>
                    </a:cubicBezTo>
                    <a:cubicBezTo>
                      <a:pt x="15072" y="120000"/>
                      <a:pt x="15072" y="120000"/>
                      <a:pt x="15072" y="120000"/>
                    </a:cubicBezTo>
                    <a:cubicBezTo>
                      <a:pt x="57971" y="93913"/>
                      <a:pt x="93913" y="57971"/>
                      <a:pt x="120000" y="15072"/>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1" name="Google Shape;2121;p223"/>
              <p:cNvSpPr/>
              <p:nvPr/>
            </p:nvSpPr>
            <p:spPr>
              <a:xfrm>
                <a:off x="4695450" y="4019426"/>
                <a:ext cx="427500" cy="189000"/>
              </a:xfrm>
              <a:custGeom>
                <a:rect b="b" l="l" r="r" t="t"/>
                <a:pathLst>
                  <a:path extrusionOk="0" h="120000" w="120000">
                    <a:moveTo>
                      <a:pt x="120000" y="48000"/>
                    </a:moveTo>
                    <a:cubicBezTo>
                      <a:pt x="107419" y="0"/>
                      <a:pt x="107419" y="0"/>
                      <a:pt x="107419" y="0"/>
                    </a:cubicBezTo>
                    <a:cubicBezTo>
                      <a:pt x="75483" y="39272"/>
                      <a:pt x="38709" y="62181"/>
                      <a:pt x="0" y="64363"/>
                    </a:cubicBezTo>
                    <a:cubicBezTo>
                      <a:pt x="0" y="120000"/>
                      <a:pt x="0" y="120000"/>
                      <a:pt x="0" y="120000"/>
                    </a:cubicBezTo>
                    <a:cubicBezTo>
                      <a:pt x="43548" y="117818"/>
                      <a:pt x="84193" y="91636"/>
                      <a:pt x="120000" y="4800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2" name="Google Shape;2122;p223"/>
              <p:cNvSpPr/>
              <p:nvPr/>
            </p:nvSpPr>
            <p:spPr>
              <a:xfrm>
                <a:off x="4226234" y="4019426"/>
                <a:ext cx="425400" cy="189000"/>
              </a:xfrm>
              <a:custGeom>
                <a:rect b="b" l="l" r="r" t="t"/>
                <a:pathLst>
                  <a:path extrusionOk="0" h="120000" w="120000">
                    <a:moveTo>
                      <a:pt x="0" y="48000"/>
                    </a:moveTo>
                    <a:cubicBezTo>
                      <a:pt x="35951" y="91636"/>
                      <a:pt x="76761" y="117818"/>
                      <a:pt x="120000" y="120000"/>
                    </a:cubicBezTo>
                    <a:cubicBezTo>
                      <a:pt x="120000" y="64363"/>
                      <a:pt x="120000" y="64363"/>
                      <a:pt x="120000" y="64363"/>
                    </a:cubicBezTo>
                    <a:cubicBezTo>
                      <a:pt x="81133" y="62181"/>
                      <a:pt x="44696" y="39272"/>
                      <a:pt x="12631" y="0"/>
                    </a:cubicBezTo>
                    <a:lnTo>
                      <a:pt x="0" y="4800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3" name="Google Shape;2123;p223"/>
              <p:cNvSpPr/>
              <p:nvPr/>
            </p:nvSpPr>
            <p:spPr>
              <a:xfrm>
                <a:off x="3876793" y="3716139"/>
                <a:ext cx="354900" cy="356100"/>
              </a:xfrm>
              <a:custGeom>
                <a:rect b="b" l="l" r="r" t="t"/>
                <a:pathLst>
                  <a:path extrusionOk="0" h="120000" w="120000">
                    <a:moveTo>
                      <a:pt x="25631" y="0"/>
                    </a:moveTo>
                    <a:cubicBezTo>
                      <a:pt x="0" y="15072"/>
                      <a:pt x="0" y="15072"/>
                      <a:pt x="0" y="15072"/>
                    </a:cubicBezTo>
                    <a:cubicBezTo>
                      <a:pt x="26213" y="57971"/>
                      <a:pt x="62330" y="93913"/>
                      <a:pt x="105436" y="120000"/>
                    </a:cubicBezTo>
                    <a:cubicBezTo>
                      <a:pt x="120000" y="94492"/>
                      <a:pt x="120000" y="94492"/>
                      <a:pt x="120000" y="94492"/>
                    </a:cubicBezTo>
                    <a:cubicBezTo>
                      <a:pt x="81553" y="70724"/>
                      <a:pt x="49514" y="38260"/>
                      <a:pt x="25631"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4" name="Google Shape;2124;p223"/>
              <p:cNvSpPr/>
              <p:nvPr/>
            </p:nvSpPr>
            <p:spPr>
              <a:xfrm>
                <a:off x="3739435" y="3296371"/>
                <a:ext cx="191100" cy="427500"/>
              </a:xfrm>
              <a:custGeom>
                <a:rect b="b" l="l" r="r" t="t"/>
                <a:pathLst>
                  <a:path extrusionOk="0" h="120000" w="120000">
                    <a:moveTo>
                      <a:pt x="0" y="0"/>
                    </a:moveTo>
                    <a:cubicBezTo>
                      <a:pt x="2162" y="43548"/>
                      <a:pt x="28108" y="84193"/>
                      <a:pt x="72432" y="120000"/>
                    </a:cubicBezTo>
                    <a:cubicBezTo>
                      <a:pt x="120000" y="107419"/>
                      <a:pt x="120000" y="107419"/>
                      <a:pt x="120000" y="107419"/>
                    </a:cubicBezTo>
                    <a:cubicBezTo>
                      <a:pt x="81081" y="75483"/>
                      <a:pt x="57297" y="38709"/>
                      <a:pt x="55135" y="0"/>
                    </a:cubicBez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5" name="Google Shape;2125;p223"/>
              <p:cNvSpPr/>
              <p:nvPr/>
            </p:nvSpPr>
            <p:spPr>
              <a:xfrm>
                <a:off x="3739435" y="2827155"/>
                <a:ext cx="191100" cy="425400"/>
              </a:xfrm>
              <a:custGeom>
                <a:rect b="b" l="l" r="r" t="t"/>
                <a:pathLst>
                  <a:path extrusionOk="0" h="120000" w="120000">
                    <a:moveTo>
                      <a:pt x="55135" y="120000"/>
                    </a:moveTo>
                    <a:cubicBezTo>
                      <a:pt x="57297" y="81133"/>
                      <a:pt x="81081" y="44696"/>
                      <a:pt x="120000" y="12631"/>
                    </a:cubicBezTo>
                    <a:cubicBezTo>
                      <a:pt x="72432" y="0"/>
                      <a:pt x="72432" y="0"/>
                      <a:pt x="72432" y="0"/>
                    </a:cubicBezTo>
                    <a:cubicBezTo>
                      <a:pt x="28108" y="35951"/>
                      <a:pt x="2162" y="76761"/>
                      <a:pt x="0" y="120000"/>
                    </a:cubicBezTo>
                    <a:lnTo>
                      <a:pt x="55135" y="12000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6" name="Google Shape;2126;p223"/>
              <p:cNvSpPr/>
              <p:nvPr/>
            </p:nvSpPr>
            <p:spPr>
              <a:xfrm>
                <a:off x="3876793" y="2477714"/>
                <a:ext cx="354900" cy="354900"/>
              </a:xfrm>
              <a:custGeom>
                <a:rect b="b" l="l" r="r" t="t"/>
                <a:pathLst>
                  <a:path extrusionOk="0" h="120000" w="120000">
                    <a:moveTo>
                      <a:pt x="0" y="105436"/>
                    </a:moveTo>
                    <a:cubicBezTo>
                      <a:pt x="25631" y="120000"/>
                      <a:pt x="25631" y="120000"/>
                      <a:pt x="25631" y="120000"/>
                    </a:cubicBezTo>
                    <a:cubicBezTo>
                      <a:pt x="49514" y="81553"/>
                      <a:pt x="81553" y="49514"/>
                      <a:pt x="120000" y="25631"/>
                    </a:cubicBezTo>
                    <a:cubicBezTo>
                      <a:pt x="105436" y="0"/>
                      <a:pt x="105436" y="0"/>
                      <a:pt x="105436" y="0"/>
                    </a:cubicBezTo>
                    <a:cubicBezTo>
                      <a:pt x="62330" y="26213"/>
                      <a:pt x="26213" y="62330"/>
                      <a:pt x="0" y="105436"/>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27" name="Google Shape;2127;p223"/>
              <p:cNvSpPr/>
              <p:nvPr/>
            </p:nvSpPr>
            <p:spPr>
              <a:xfrm>
                <a:off x="4226234" y="2340356"/>
                <a:ext cx="425400" cy="191100"/>
              </a:xfrm>
              <a:custGeom>
                <a:rect b="b" l="l" r="r" t="t"/>
                <a:pathLst>
                  <a:path extrusionOk="0" h="120000" w="120000">
                    <a:moveTo>
                      <a:pt x="0" y="72432"/>
                    </a:moveTo>
                    <a:cubicBezTo>
                      <a:pt x="12145" y="120000"/>
                      <a:pt x="12145" y="120000"/>
                      <a:pt x="12145" y="120000"/>
                    </a:cubicBezTo>
                    <a:cubicBezTo>
                      <a:pt x="44696" y="81081"/>
                      <a:pt x="81133" y="57297"/>
                      <a:pt x="120000" y="55135"/>
                    </a:cubicBezTo>
                    <a:cubicBezTo>
                      <a:pt x="120000" y="0"/>
                      <a:pt x="120000" y="0"/>
                      <a:pt x="120000" y="0"/>
                    </a:cubicBezTo>
                    <a:cubicBezTo>
                      <a:pt x="76761" y="2162"/>
                      <a:pt x="35951" y="28108"/>
                      <a:pt x="0" y="72432"/>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grpSp>
        <p:nvGrpSpPr>
          <p:cNvPr id="2128" name="Google Shape;2128;p223"/>
          <p:cNvGrpSpPr/>
          <p:nvPr/>
        </p:nvGrpSpPr>
        <p:grpSpPr>
          <a:xfrm>
            <a:off x="7256044" y="1910688"/>
            <a:ext cx="666789" cy="991219"/>
            <a:chOff x="7140087" y="2830024"/>
            <a:chExt cx="662943" cy="662978"/>
          </a:xfrm>
        </p:grpSpPr>
        <p:sp>
          <p:nvSpPr>
            <p:cNvPr id="2129" name="Google Shape;2129;p223"/>
            <p:cNvSpPr/>
            <p:nvPr/>
          </p:nvSpPr>
          <p:spPr>
            <a:xfrm>
              <a:off x="7339829" y="3065661"/>
              <a:ext cx="263100" cy="177900"/>
            </a:xfrm>
            <a:custGeom>
              <a:rect b="b" l="l" r="r" t="t"/>
              <a:pathLst>
                <a:path extrusionOk="0" h="120000" w="120000">
                  <a:moveTo>
                    <a:pt x="96000" y="48000"/>
                  </a:moveTo>
                  <a:cubicBezTo>
                    <a:pt x="96000" y="48000"/>
                    <a:pt x="96000" y="48000"/>
                    <a:pt x="96000" y="48000"/>
                  </a:cubicBezTo>
                  <a:cubicBezTo>
                    <a:pt x="96000" y="48000"/>
                    <a:pt x="96000" y="48000"/>
                    <a:pt x="96000" y="48000"/>
                  </a:cubicBezTo>
                  <a:cubicBezTo>
                    <a:pt x="96000" y="21000"/>
                    <a:pt x="82000" y="0"/>
                    <a:pt x="64000" y="0"/>
                  </a:cubicBezTo>
                  <a:cubicBezTo>
                    <a:pt x="49000" y="0"/>
                    <a:pt x="36000" y="15000"/>
                    <a:pt x="33000" y="36000"/>
                  </a:cubicBezTo>
                  <a:cubicBezTo>
                    <a:pt x="31000" y="36000"/>
                    <a:pt x="30000" y="36000"/>
                    <a:pt x="28000" y="36000"/>
                  </a:cubicBezTo>
                  <a:cubicBezTo>
                    <a:pt x="13000" y="36000"/>
                    <a:pt x="0" y="55500"/>
                    <a:pt x="0" y="78000"/>
                  </a:cubicBezTo>
                  <a:cubicBezTo>
                    <a:pt x="0" y="100500"/>
                    <a:pt x="13000" y="120000"/>
                    <a:pt x="28000" y="120000"/>
                  </a:cubicBezTo>
                  <a:cubicBezTo>
                    <a:pt x="96000" y="120000"/>
                    <a:pt x="96000" y="120000"/>
                    <a:pt x="96000" y="120000"/>
                  </a:cubicBezTo>
                  <a:cubicBezTo>
                    <a:pt x="109000" y="120000"/>
                    <a:pt x="120000" y="103500"/>
                    <a:pt x="120000" y="84000"/>
                  </a:cubicBezTo>
                  <a:cubicBezTo>
                    <a:pt x="120000" y="64500"/>
                    <a:pt x="109000" y="48000"/>
                    <a:pt x="96000" y="48000"/>
                  </a:cubicBezTo>
                  <a:close/>
                  <a:moveTo>
                    <a:pt x="96000" y="108000"/>
                  </a:moveTo>
                  <a:cubicBezTo>
                    <a:pt x="71000" y="108000"/>
                    <a:pt x="71000" y="108000"/>
                    <a:pt x="71000" y="108000"/>
                  </a:cubicBezTo>
                  <a:cubicBezTo>
                    <a:pt x="71000" y="87000"/>
                    <a:pt x="71000" y="87000"/>
                    <a:pt x="71000" y="87000"/>
                  </a:cubicBezTo>
                  <a:cubicBezTo>
                    <a:pt x="80000" y="87000"/>
                    <a:pt x="80000" y="87000"/>
                    <a:pt x="80000" y="87000"/>
                  </a:cubicBezTo>
                  <a:cubicBezTo>
                    <a:pt x="62000" y="54000"/>
                    <a:pt x="62000" y="54000"/>
                    <a:pt x="62000" y="54000"/>
                  </a:cubicBezTo>
                  <a:cubicBezTo>
                    <a:pt x="45000" y="87000"/>
                    <a:pt x="45000" y="87000"/>
                    <a:pt x="45000" y="87000"/>
                  </a:cubicBezTo>
                  <a:cubicBezTo>
                    <a:pt x="54000" y="87000"/>
                    <a:pt x="54000" y="87000"/>
                    <a:pt x="54000" y="87000"/>
                  </a:cubicBezTo>
                  <a:cubicBezTo>
                    <a:pt x="54000" y="108000"/>
                    <a:pt x="54000" y="108000"/>
                    <a:pt x="54000" y="108000"/>
                  </a:cubicBezTo>
                  <a:cubicBezTo>
                    <a:pt x="28000" y="108000"/>
                    <a:pt x="28000" y="108000"/>
                    <a:pt x="28000" y="108000"/>
                  </a:cubicBezTo>
                  <a:cubicBezTo>
                    <a:pt x="17000" y="108000"/>
                    <a:pt x="8000" y="94500"/>
                    <a:pt x="8000" y="78000"/>
                  </a:cubicBezTo>
                  <a:cubicBezTo>
                    <a:pt x="8000" y="61500"/>
                    <a:pt x="17000" y="48000"/>
                    <a:pt x="28000" y="48000"/>
                  </a:cubicBezTo>
                  <a:cubicBezTo>
                    <a:pt x="30000" y="48000"/>
                    <a:pt x="32000" y="48000"/>
                    <a:pt x="35000" y="49500"/>
                  </a:cubicBezTo>
                  <a:cubicBezTo>
                    <a:pt x="36000" y="51000"/>
                    <a:pt x="37000" y="51000"/>
                    <a:pt x="38000" y="49500"/>
                  </a:cubicBezTo>
                  <a:cubicBezTo>
                    <a:pt x="39000" y="48000"/>
                    <a:pt x="40000" y="46500"/>
                    <a:pt x="40000" y="45000"/>
                  </a:cubicBezTo>
                  <a:cubicBezTo>
                    <a:pt x="41000" y="25500"/>
                    <a:pt x="51000" y="12000"/>
                    <a:pt x="64000" y="12000"/>
                  </a:cubicBezTo>
                  <a:cubicBezTo>
                    <a:pt x="77000" y="12000"/>
                    <a:pt x="88000" y="28500"/>
                    <a:pt x="88000" y="48000"/>
                  </a:cubicBezTo>
                  <a:cubicBezTo>
                    <a:pt x="88000" y="49500"/>
                    <a:pt x="88000" y="51000"/>
                    <a:pt x="88000" y="54000"/>
                  </a:cubicBezTo>
                  <a:cubicBezTo>
                    <a:pt x="87000" y="55500"/>
                    <a:pt x="88000" y="58500"/>
                    <a:pt x="89000" y="58500"/>
                  </a:cubicBezTo>
                  <a:cubicBezTo>
                    <a:pt x="90000" y="60000"/>
                    <a:pt x="91000" y="61500"/>
                    <a:pt x="93000" y="60000"/>
                  </a:cubicBezTo>
                  <a:cubicBezTo>
                    <a:pt x="94000" y="60000"/>
                    <a:pt x="95000" y="60000"/>
                    <a:pt x="96000" y="60000"/>
                  </a:cubicBezTo>
                  <a:cubicBezTo>
                    <a:pt x="105000" y="60000"/>
                    <a:pt x="112000" y="70500"/>
                    <a:pt x="112000" y="84000"/>
                  </a:cubicBezTo>
                  <a:cubicBezTo>
                    <a:pt x="112000" y="97500"/>
                    <a:pt x="105000" y="108000"/>
                    <a:pt x="96000" y="10800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grpSp>
          <p:nvGrpSpPr>
            <p:cNvPr id="2130" name="Google Shape;2130;p223"/>
            <p:cNvGrpSpPr/>
            <p:nvPr/>
          </p:nvGrpSpPr>
          <p:grpSpPr>
            <a:xfrm>
              <a:off x="7140087" y="2830024"/>
              <a:ext cx="662943" cy="662978"/>
              <a:chOff x="6549578" y="2340356"/>
              <a:chExt cx="1867973" cy="1868070"/>
            </a:xfrm>
          </p:grpSpPr>
          <p:sp>
            <p:nvSpPr>
              <p:cNvPr id="2131" name="Google Shape;2131;p223"/>
              <p:cNvSpPr/>
              <p:nvPr/>
            </p:nvSpPr>
            <p:spPr>
              <a:xfrm>
                <a:off x="7925361" y="2477714"/>
                <a:ext cx="356100" cy="354900"/>
              </a:xfrm>
              <a:custGeom>
                <a:rect b="b" l="l" r="r" t="t"/>
                <a:pathLst>
                  <a:path extrusionOk="0" h="120000" w="120000">
                    <a:moveTo>
                      <a:pt x="120000" y="105436"/>
                    </a:moveTo>
                    <a:cubicBezTo>
                      <a:pt x="93913" y="62330"/>
                      <a:pt x="57971" y="26213"/>
                      <a:pt x="15072" y="0"/>
                    </a:cubicBezTo>
                    <a:cubicBezTo>
                      <a:pt x="0" y="25631"/>
                      <a:pt x="0" y="25631"/>
                      <a:pt x="0" y="25631"/>
                    </a:cubicBezTo>
                    <a:cubicBezTo>
                      <a:pt x="38260" y="49514"/>
                      <a:pt x="70724" y="81553"/>
                      <a:pt x="94492" y="120000"/>
                    </a:cubicBezTo>
                    <a:lnTo>
                      <a:pt x="120000" y="105436"/>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2" name="Google Shape;2132;p223"/>
              <p:cNvSpPr/>
              <p:nvPr/>
            </p:nvSpPr>
            <p:spPr>
              <a:xfrm>
                <a:off x="7505593" y="2340356"/>
                <a:ext cx="427500" cy="191100"/>
              </a:xfrm>
              <a:custGeom>
                <a:rect b="b" l="l" r="r" t="t"/>
                <a:pathLst>
                  <a:path extrusionOk="0" h="120000" w="120000">
                    <a:moveTo>
                      <a:pt x="0" y="0"/>
                    </a:moveTo>
                    <a:cubicBezTo>
                      <a:pt x="0" y="55135"/>
                      <a:pt x="0" y="55135"/>
                      <a:pt x="0" y="55135"/>
                    </a:cubicBezTo>
                    <a:cubicBezTo>
                      <a:pt x="38709" y="57297"/>
                      <a:pt x="75483" y="81081"/>
                      <a:pt x="107419" y="120000"/>
                    </a:cubicBezTo>
                    <a:cubicBezTo>
                      <a:pt x="120000" y="72432"/>
                      <a:pt x="120000" y="72432"/>
                      <a:pt x="120000" y="72432"/>
                    </a:cubicBezTo>
                    <a:cubicBezTo>
                      <a:pt x="84193" y="28108"/>
                      <a:pt x="43548" y="2162"/>
                      <a:pt x="0"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3" name="Google Shape;2133;p223"/>
              <p:cNvSpPr/>
              <p:nvPr/>
            </p:nvSpPr>
            <p:spPr>
              <a:xfrm>
                <a:off x="8226451" y="2827155"/>
                <a:ext cx="191100" cy="425400"/>
              </a:xfrm>
              <a:custGeom>
                <a:rect b="b" l="l" r="r" t="t"/>
                <a:pathLst>
                  <a:path extrusionOk="0" h="120000" w="120000">
                    <a:moveTo>
                      <a:pt x="48648" y="0"/>
                    </a:moveTo>
                    <a:cubicBezTo>
                      <a:pt x="0" y="12631"/>
                      <a:pt x="0" y="12631"/>
                      <a:pt x="0" y="12631"/>
                    </a:cubicBezTo>
                    <a:cubicBezTo>
                      <a:pt x="40000" y="44696"/>
                      <a:pt x="62702" y="81133"/>
                      <a:pt x="64864" y="120000"/>
                    </a:cubicBezTo>
                    <a:cubicBezTo>
                      <a:pt x="120000" y="120000"/>
                      <a:pt x="120000" y="120000"/>
                      <a:pt x="120000" y="120000"/>
                    </a:cubicBezTo>
                    <a:cubicBezTo>
                      <a:pt x="117837" y="76761"/>
                      <a:pt x="91891" y="35951"/>
                      <a:pt x="48648" y="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4" name="Google Shape;2134;p223"/>
              <p:cNvSpPr/>
              <p:nvPr/>
            </p:nvSpPr>
            <p:spPr>
              <a:xfrm>
                <a:off x="8226451" y="3296371"/>
                <a:ext cx="191100" cy="427500"/>
              </a:xfrm>
              <a:custGeom>
                <a:rect b="b" l="l" r="r" t="t"/>
                <a:pathLst>
                  <a:path extrusionOk="0" h="120000" w="120000">
                    <a:moveTo>
                      <a:pt x="64864" y="0"/>
                    </a:moveTo>
                    <a:cubicBezTo>
                      <a:pt x="62702" y="38709"/>
                      <a:pt x="40000" y="75483"/>
                      <a:pt x="0" y="107419"/>
                    </a:cubicBezTo>
                    <a:cubicBezTo>
                      <a:pt x="48648" y="120000"/>
                      <a:pt x="48648" y="120000"/>
                      <a:pt x="48648" y="120000"/>
                    </a:cubicBezTo>
                    <a:cubicBezTo>
                      <a:pt x="91891" y="84193"/>
                      <a:pt x="117837" y="43548"/>
                      <a:pt x="120000" y="0"/>
                    </a:cubicBezTo>
                    <a:lnTo>
                      <a:pt x="64864" y="0"/>
                    </a:ln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5" name="Google Shape;2135;p223"/>
              <p:cNvSpPr/>
              <p:nvPr/>
            </p:nvSpPr>
            <p:spPr>
              <a:xfrm>
                <a:off x="7925361" y="3716139"/>
                <a:ext cx="356100" cy="356100"/>
              </a:xfrm>
              <a:custGeom>
                <a:rect b="b" l="l" r="r" t="t"/>
                <a:pathLst>
                  <a:path extrusionOk="0" h="120000" w="120000">
                    <a:moveTo>
                      <a:pt x="120000" y="15072"/>
                    </a:moveTo>
                    <a:cubicBezTo>
                      <a:pt x="94492" y="0"/>
                      <a:pt x="94492" y="0"/>
                      <a:pt x="94492" y="0"/>
                    </a:cubicBezTo>
                    <a:cubicBezTo>
                      <a:pt x="70724" y="38260"/>
                      <a:pt x="38260" y="70724"/>
                      <a:pt x="0" y="94492"/>
                    </a:cubicBezTo>
                    <a:cubicBezTo>
                      <a:pt x="15072" y="120000"/>
                      <a:pt x="15072" y="120000"/>
                      <a:pt x="15072" y="120000"/>
                    </a:cubicBezTo>
                    <a:cubicBezTo>
                      <a:pt x="57971" y="93913"/>
                      <a:pt x="93913" y="57971"/>
                      <a:pt x="120000" y="15072"/>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6" name="Google Shape;2136;p223"/>
              <p:cNvSpPr/>
              <p:nvPr/>
            </p:nvSpPr>
            <p:spPr>
              <a:xfrm>
                <a:off x="7505593" y="4019426"/>
                <a:ext cx="427500" cy="189000"/>
              </a:xfrm>
              <a:custGeom>
                <a:rect b="b" l="l" r="r" t="t"/>
                <a:pathLst>
                  <a:path extrusionOk="0" h="120000" w="120000">
                    <a:moveTo>
                      <a:pt x="120000" y="48000"/>
                    </a:moveTo>
                    <a:cubicBezTo>
                      <a:pt x="107419" y="0"/>
                      <a:pt x="107419" y="0"/>
                      <a:pt x="107419" y="0"/>
                    </a:cubicBezTo>
                    <a:cubicBezTo>
                      <a:pt x="75483" y="39272"/>
                      <a:pt x="38709" y="62181"/>
                      <a:pt x="0" y="64363"/>
                    </a:cubicBezTo>
                    <a:cubicBezTo>
                      <a:pt x="0" y="120000"/>
                      <a:pt x="0" y="120000"/>
                      <a:pt x="0" y="120000"/>
                    </a:cubicBezTo>
                    <a:cubicBezTo>
                      <a:pt x="43548" y="117818"/>
                      <a:pt x="84193" y="91636"/>
                      <a:pt x="120000" y="48000"/>
                    </a:cubicBezTo>
                    <a:close/>
                  </a:path>
                </a:pathLst>
              </a:custGeom>
              <a:solidFill>
                <a:srgbClr val="FFBC4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7" name="Google Shape;2137;p223"/>
              <p:cNvSpPr/>
              <p:nvPr/>
            </p:nvSpPr>
            <p:spPr>
              <a:xfrm>
                <a:off x="7036377" y="4019426"/>
                <a:ext cx="425400" cy="189000"/>
              </a:xfrm>
              <a:custGeom>
                <a:rect b="b" l="l" r="r" t="t"/>
                <a:pathLst>
                  <a:path extrusionOk="0" h="120000" w="120000">
                    <a:moveTo>
                      <a:pt x="0" y="48000"/>
                    </a:moveTo>
                    <a:cubicBezTo>
                      <a:pt x="35951" y="91636"/>
                      <a:pt x="76761" y="117818"/>
                      <a:pt x="120000" y="120000"/>
                    </a:cubicBezTo>
                    <a:cubicBezTo>
                      <a:pt x="120000" y="64363"/>
                      <a:pt x="120000" y="64363"/>
                      <a:pt x="120000" y="64363"/>
                    </a:cubicBezTo>
                    <a:cubicBezTo>
                      <a:pt x="81133" y="62181"/>
                      <a:pt x="44696" y="39272"/>
                      <a:pt x="12631" y="0"/>
                    </a:cubicBezTo>
                    <a:lnTo>
                      <a:pt x="0" y="4800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8" name="Google Shape;2138;p223"/>
              <p:cNvSpPr/>
              <p:nvPr/>
            </p:nvSpPr>
            <p:spPr>
              <a:xfrm>
                <a:off x="6686936" y="3716139"/>
                <a:ext cx="354900" cy="356100"/>
              </a:xfrm>
              <a:custGeom>
                <a:rect b="b" l="l" r="r" t="t"/>
                <a:pathLst>
                  <a:path extrusionOk="0" h="120000" w="120000">
                    <a:moveTo>
                      <a:pt x="25631" y="0"/>
                    </a:moveTo>
                    <a:cubicBezTo>
                      <a:pt x="0" y="15072"/>
                      <a:pt x="0" y="15072"/>
                      <a:pt x="0" y="15072"/>
                    </a:cubicBezTo>
                    <a:cubicBezTo>
                      <a:pt x="26213" y="57971"/>
                      <a:pt x="62330" y="93913"/>
                      <a:pt x="105436" y="120000"/>
                    </a:cubicBezTo>
                    <a:cubicBezTo>
                      <a:pt x="120000" y="94492"/>
                      <a:pt x="120000" y="94492"/>
                      <a:pt x="120000" y="94492"/>
                    </a:cubicBezTo>
                    <a:cubicBezTo>
                      <a:pt x="81553" y="70724"/>
                      <a:pt x="49514" y="38260"/>
                      <a:pt x="25631"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39" name="Google Shape;2139;p223"/>
              <p:cNvSpPr/>
              <p:nvPr/>
            </p:nvSpPr>
            <p:spPr>
              <a:xfrm>
                <a:off x="6549578" y="3296371"/>
                <a:ext cx="191100" cy="427500"/>
              </a:xfrm>
              <a:custGeom>
                <a:rect b="b" l="l" r="r" t="t"/>
                <a:pathLst>
                  <a:path extrusionOk="0" h="120000" w="120000">
                    <a:moveTo>
                      <a:pt x="0" y="0"/>
                    </a:moveTo>
                    <a:cubicBezTo>
                      <a:pt x="2162" y="43548"/>
                      <a:pt x="28108" y="84193"/>
                      <a:pt x="72432" y="120000"/>
                    </a:cubicBezTo>
                    <a:cubicBezTo>
                      <a:pt x="120000" y="107419"/>
                      <a:pt x="120000" y="107419"/>
                      <a:pt x="120000" y="107419"/>
                    </a:cubicBezTo>
                    <a:cubicBezTo>
                      <a:pt x="81081" y="75483"/>
                      <a:pt x="57297" y="38709"/>
                      <a:pt x="55135" y="0"/>
                    </a:cubicBezTo>
                    <a:lnTo>
                      <a:pt x="0" y="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40" name="Google Shape;2140;p223"/>
              <p:cNvSpPr/>
              <p:nvPr/>
            </p:nvSpPr>
            <p:spPr>
              <a:xfrm>
                <a:off x="6549578" y="2827155"/>
                <a:ext cx="191100" cy="425400"/>
              </a:xfrm>
              <a:custGeom>
                <a:rect b="b" l="l" r="r" t="t"/>
                <a:pathLst>
                  <a:path extrusionOk="0" h="120000" w="120000">
                    <a:moveTo>
                      <a:pt x="55135" y="120000"/>
                    </a:moveTo>
                    <a:cubicBezTo>
                      <a:pt x="57297" y="81133"/>
                      <a:pt x="81081" y="44696"/>
                      <a:pt x="120000" y="12631"/>
                    </a:cubicBezTo>
                    <a:cubicBezTo>
                      <a:pt x="72432" y="0"/>
                      <a:pt x="72432" y="0"/>
                      <a:pt x="72432" y="0"/>
                    </a:cubicBezTo>
                    <a:cubicBezTo>
                      <a:pt x="28108" y="35951"/>
                      <a:pt x="2162" y="76761"/>
                      <a:pt x="0" y="120000"/>
                    </a:cubicBezTo>
                    <a:lnTo>
                      <a:pt x="55135" y="120000"/>
                    </a:ln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41" name="Google Shape;2141;p223"/>
              <p:cNvSpPr/>
              <p:nvPr/>
            </p:nvSpPr>
            <p:spPr>
              <a:xfrm>
                <a:off x="6686936" y="2477714"/>
                <a:ext cx="354900" cy="354900"/>
              </a:xfrm>
              <a:custGeom>
                <a:rect b="b" l="l" r="r" t="t"/>
                <a:pathLst>
                  <a:path extrusionOk="0" h="120000" w="120000">
                    <a:moveTo>
                      <a:pt x="0" y="105436"/>
                    </a:moveTo>
                    <a:cubicBezTo>
                      <a:pt x="25631" y="120000"/>
                      <a:pt x="25631" y="120000"/>
                      <a:pt x="25631" y="120000"/>
                    </a:cubicBezTo>
                    <a:cubicBezTo>
                      <a:pt x="49514" y="81553"/>
                      <a:pt x="81553" y="49514"/>
                      <a:pt x="120000" y="25631"/>
                    </a:cubicBezTo>
                    <a:cubicBezTo>
                      <a:pt x="105436" y="0"/>
                      <a:pt x="105436" y="0"/>
                      <a:pt x="105436" y="0"/>
                    </a:cubicBezTo>
                    <a:cubicBezTo>
                      <a:pt x="62330" y="26213"/>
                      <a:pt x="26213" y="62330"/>
                      <a:pt x="0" y="105436"/>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2142" name="Google Shape;2142;p223"/>
              <p:cNvSpPr/>
              <p:nvPr/>
            </p:nvSpPr>
            <p:spPr>
              <a:xfrm>
                <a:off x="7036377" y="2340356"/>
                <a:ext cx="425400" cy="191100"/>
              </a:xfrm>
              <a:custGeom>
                <a:rect b="b" l="l" r="r" t="t"/>
                <a:pathLst>
                  <a:path extrusionOk="0" h="120000" w="120000">
                    <a:moveTo>
                      <a:pt x="0" y="72432"/>
                    </a:moveTo>
                    <a:cubicBezTo>
                      <a:pt x="12145" y="120000"/>
                      <a:pt x="12145" y="120000"/>
                      <a:pt x="12145" y="120000"/>
                    </a:cubicBezTo>
                    <a:cubicBezTo>
                      <a:pt x="44696" y="81081"/>
                      <a:pt x="81133" y="57297"/>
                      <a:pt x="120000" y="55135"/>
                    </a:cubicBezTo>
                    <a:cubicBezTo>
                      <a:pt x="120000" y="0"/>
                      <a:pt x="120000" y="0"/>
                      <a:pt x="120000" y="0"/>
                    </a:cubicBezTo>
                    <a:cubicBezTo>
                      <a:pt x="76761" y="2162"/>
                      <a:pt x="35951" y="28108"/>
                      <a:pt x="0" y="72432"/>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grpSp>
        <p:nvGrpSpPr>
          <p:cNvPr id="2143" name="Google Shape;2143;p223"/>
          <p:cNvGrpSpPr/>
          <p:nvPr/>
        </p:nvGrpSpPr>
        <p:grpSpPr>
          <a:xfrm>
            <a:off x="1622581" y="2245171"/>
            <a:ext cx="162940" cy="348059"/>
            <a:chOff x="1160982" y="2989061"/>
            <a:chExt cx="162000" cy="232800"/>
          </a:xfrm>
        </p:grpSpPr>
        <p:sp>
          <p:nvSpPr>
            <p:cNvPr id="2144" name="Google Shape;2144;p223"/>
            <p:cNvSpPr/>
            <p:nvPr/>
          </p:nvSpPr>
          <p:spPr>
            <a:xfrm>
              <a:off x="1160982" y="2989061"/>
              <a:ext cx="162000" cy="232800"/>
            </a:xfrm>
            <a:custGeom>
              <a:rect b="b" l="l" r="r" t="t"/>
              <a:pathLst>
                <a:path extrusionOk="0" h="120000" w="120000">
                  <a:moveTo>
                    <a:pt x="60000" y="0"/>
                  </a:moveTo>
                  <a:cubicBezTo>
                    <a:pt x="27272" y="0"/>
                    <a:pt x="0" y="18750"/>
                    <a:pt x="0" y="41250"/>
                  </a:cubicBezTo>
                  <a:cubicBezTo>
                    <a:pt x="0" y="56250"/>
                    <a:pt x="20454" y="72187"/>
                    <a:pt x="27272" y="86250"/>
                  </a:cubicBezTo>
                  <a:cubicBezTo>
                    <a:pt x="38181" y="107812"/>
                    <a:pt x="36818" y="120000"/>
                    <a:pt x="60000" y="120000"/>
                  </a:cubicBezTo>
                  <a:cubicBezTo>
                    <a:pt x="83181" y="120000"/>
                    <a:pt x="81818" y="107812"/>
                    <a:pt x="92727" y="86250"/>
                  </a:cubicBezTo>
                  <a:cubicBezTo>
                    <a:pt x="99545" y="72187"/>
                    <a:pt x="120000" y="56250"/>
                    <a:pt x="120000" y="41250"/>
                  </a:cubicBezTo>
                  <a:cubicBezTo>
                    <a:pt x="120000" y="18750"/>
                    <a:pt x="92727" y="0"/>
                    <a:pt x="60000" y="0"/>
                  </a:cubicBezTo>
                  <a:close/>
                  <a:moveTo>
                    <a:pt x="73636" y="102187"/>
                  </a:moveTo>
                  <a:cubicBezTo>
                    <a:pt x="47727" y="104062"/>
                    <a:pt x="47727" y="104062"/>
                    <a:pt x="47727" y="104062"/>
                  </a:cubicBezTo>
                  <a:cubicBezTo>
                    <a:pt x="46363" y="102187"/>
                    <a:pt x="45000" y="100312"/>
                    <a:pt x="43636" y="97500"/>
                  </a:cubicBezTo>
                  <a:cubicBezTo>
                    <a:pt x="43636" y="97500"/>
                    <a:pt x="43636" y="97500"/>
                    <a:pt x="43636" y="96562"/>
                  </a:cubicBezTo>
                  <a:cubicBezTo>
                    <a:pt x="77727" y="93750"/>
                    <a:pt x="77727" y="93750"/>
                    <a:pt x="77727" y="93750"/>
                  </a:cubicBezTo>
                  <a:cubicBezTo>
                    <a:pt x="77727" y="95625"/>
                    <a:pt x="76363" y="96562"/>
                    <a:pt x="76363" y="97500"/>
                  </a:cubicBezTo>
                  <a:cubicBezTo>
                    <a:pt x="75000" y="99375"/>
                    <a:pt x="75000" y="100312"/>
                    <a:pt x="73636" y="102187"/>
                  </a:cubicBezTo>
                  <a:close/>
                  <a:moveTo>
                    <a:pt x="42272" y="93750"/>
                  </a:moveTo>
                  <a:cubicBezTo>
                    <a:pt x="40909" y="90937"/>
                    <a:pt x="39545" y="89062"/>
                    <a:pt x="38181" y="86250"/>
                  </a:cubicBezTo>
                  <a:cubicBezTo>
                    <a:pt x="81818" y="86250"/>
                    <a:pt x="81818" y="86250"/>
                    <a:pt x="81818" y="86250"/>
                  </a:cubicBezTo>
                  <a:cubicBezTo>
                    <a:pt x="80454" y="87187"/>
                    <a:pt x="80454" y="89062"/>
                    <a:pt x="79090" y="90000"/>
                  </a:cubicBezTo>
                  <a:lnTo>
                    <a:pt x="42272" y="93750"/>
                  </a:lnTo>
                  <a:close/>
                  <a:moveTo>
                    <a:pt x="60000" y="112500"/>
                  </a:moveTo>
                  <a:cubicBezTo>
                    <a:pt x="54545" y="112500"/>
                    <a:pt x="51818" y="112500"/>
                    <a:pt x="49090" y="107812"/>
                  </a:cubicBezTo>
                  <a:cubicBezTo>
                    <a:pt x="72272" y="105937"/>
                    <a:pt x="72272" y="105937"/>
                    <a:pt x="72272" y="105937"/>
                  </a:cubicBezTo>
                  <a:cubicBezTo>
                    <a:pt x="69545" y="111562"/>
                    <a:pt x="66818" y="112500"/>
                    <a:pt x="60000" y="112500"/>
                  </a:cubicBezTo>
                  <a:close/>
                  <a:moveTo>
                    <a:pt x="85909" y="78750"/>
                  </a:moveTo>
                  <a:cubicBezTo>
                    <a:pt x="34090" y="78750"/>
                    <a:pt x="34090" y="78750"/>
                    <a:pt x="34090" y="78750"/>
                  </a:cubicBezTo>
                  <a:cubicBezTo>
                    <a:pt x="31363" y="75000"/>
                    <a:pt x="28636" y="70312"/>
                    <a:pt x="25909" y="66562"/>
                  </a:cubicBezTo>
                  <a:cubicBezTo>
                    <a:pt x="17727" y="58125"/>
                    <a:pt x="10909" y="48750"/>
                    <a:pt x="10909" y="41250"/>
                  </a:cubicBezTo>
                  <a:cubicBezTo>
                    <a:pt x="10909" y="22500"/>
                    <a:pt x="32727" y="7500"/>
                    <a:pt x="60000" y="7500"/>
                  </a:cubicBezTo>
                  <a:cubicBezTo>
                    <a:pt x="87272" y="7500"/>
                    <a:pt x="109090" y="22500"/>
                    <a:pt x="109090" y="41250"/>
                  </a:cubicBezTo>
                  <a:cubicBezTo>
                    <a:pt x="109090" y="48750"/>
                    <a:pt x="102272" y="58125"/>
                    <a:pt x="94090" y="66562"/>
                  </a:cubicBezTo>
                  <a:cubicBezTo>
                    <a:pt x="91363" y="70312"/>
                    <a:pt x="88636" y="75000"/>
                    <a:pt x="85909" y="787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sp>
          <p:nvSpPr>
            <p:cNvPr id="2145" name="Google Shape;2145;p223"/>
            <p:cNvSpPr/>
            <p:nvPr/>
          </p:nvSpPr>
          <p:spPr>
            <a:xfrm>
              <a:off x="1197151" y="3025230"/>
              <a:ext cx="48300" cy="47400"/>
            </a:xfrm>
            <a:custGeom>
              <a:rect b="b" l="l" r="r" t="t"/>
              <a:pathLst>
                <a:path extrusionOk="0" h="120000" w="120000">
                  <a:moveTo>
                    <a:pt x="110769" y="0"/>
                  </a:moveTo>
                  <a:cubicBezTo>
                    <a:pt x="50769" y="0"/>
                    <a:pt x="0" y="50769"/>
                    <a:pt x="0" y="110769"/>
                  </a:cubicBezTo>
                  <a:cubicBezTo>
                    <a:pt x="0" y="115384"/>
                    <a:pt x="4615" y="120000"/>
                    <a:pt x="9230" y="120000"/>
                  </a:cubicBezTo>
                  <a:cubicBezTo>
                    <a:pt x="13846" y="120000"/>
                    <a:pt x="18461" y="115384"/>
                    <a:pt x="18461" y="110769"/>
                  </a:cubicBezTo>
                  <a:cubicBezTo>
                    <a:pt x="18461" y="60000"/>
                    <a:pt x="60000" y="18461"/>
                    <a:pt x="110769" y="18461"/>
                  </a:cubicBezTo>
                  <a:cubicBezTo>
                    <a:pt x="115384" y="18461"/>
                    <a:pt x="120000" y="13846"/>
                    <a:pt x="120000" y="9230"/>
                  </a:cubicBezTo>
                  <a:cubicBezTo>
                    <a:pt x="120000" y="4615"/>
                    <a:pt x="115384" y="0"/>
                    <a:pt x="110769" y="0"/>
                  </a:cubicBezTo>
                  <a:close/>
                </a:path>
              </a:pathLst>
            </a:custGeom>
            <a:solidFill>
              <a:srgbClr val="CCCCCC"/>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rgbClr val="181818"/>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9" name="Shape 2149"/>
        <p:cNvGrpSpPr/>
        <p:nvPr/>
      </p:nvGrpSpPr>
      <p:grpSpPr>
        <a:xfrm>
          <a:off x="0" y="0"/>
          <a:ext cx="0" cy="0"/>
          <a:chOff x="0" y="0"/>
          <a:chExt cx="0" cy="0"/>
        </a:xfrm>
      </p:grpSpPr>
      <p:sp>
        <p:nvSpPr>
          <p:cNvPr id="2150" name="Google Shape;2150;p224"/>
          <p:cNvSpPr txBox="1"/>
          <p:nvPr/>
        </p:nvSpPr>
        <p:spPr>
          <a:xfrm>
            <a:off x="191275" y="136575"/>
            <a:ext cx="88356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Nunito Sans"/>
                <a:ea typeface="Nunito Sans"/>
                <a:cs typeface="Nunito Sans"/>
                <a:sym typeface="Nunito Sans"/>
              </a:rPr>
              <a:t>New frontier: </a:t>
            </a:r>
            <a:r>
              <a:rPr b="1" lang="en" sz="2000">
                <a:latin typeface="Nunito Sans"/>
                <a:ea typeface="Nunito Sans"/>
                <a:cs typeface="Nunito Sans"/>
                <a:sym typeface="Nunito Sans"/>
              </a:rPr>
              <a:t>Browserless Extraction</a:t>
            </a:r>
            <a:endParaRPr b="1" sz="2000">
              <a:latin typeface="Nunito Sans"/>
              <a:ea typeface="Nunito Sans"/>
              <a:cs typeface="Nunito Sans"/>
              <a:sym typeface="Nunito Sans"/>
            </a:endParaRPr>
          </a:p>
        </p:txBody>
      </p:sp>
      <p:sp>
        <p:nvSpPr>
          <p:cNvPr id="2151" name="Google Shape;2151;p224"/>
          <p:cNvSpPr txBox="1"/>
          <p:nvPr/>
        </p:nvSpPr>
        <p:spPr>
          <a:xfrm>
            <a:off x="390850" y="709725"/>
            <a:ext cx="6702600" cy="469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800"/>
              </a:spcBef>
              <a:spcAft>
                <a:spcPts val="0"/>
              </a:spcAft>
              <a:buClr>
                <a:srgbClr val="6F6F73"/>
              </a:buClr>
              <a:buSzPts val="1400"/>
              <a:buFont typeface="Nunito Sans"/>
              <a:buChar char="•"/>
            </a:pPr>
            <a:r>
              <a:rPr lang="en">
                <a:latin typeface="Nunito Sans"/>
                <a:ea typeface="Nunito Sans"/>
                <a:cs typeface="Nunito Sans"/>
                <a:sym typeface="Nunito Sans"/>
              </a:rPr>
              <a:t>From visual or DOM wrappers to HTTP API wrappers</a:t>
            </a:r>
            <a:endParaRPr>
              <a:latin typeface="Nunito Sans"/>
              <a:ea typeface="Nunito Sans"/>
              <a:cs typeface="Nunito Sans"/>
              <a:sym typeface="Nunito Sans"/>
            </a:endParaRPr>
          </a:p>
          <a:p>
            <a:pPr indent="0" lvl="0" marL="457200" marR="0" rtl="0" algn="l">
              <a:lnSpc>
                <a:spcPct val="115000"/>
              </a:lnSpc>
              <a:spcBef>
                <a:spcPts val="800"/>
              </a:spcBef>
              <a:spcAft>
                <a:spcPts val="0"/>
              </a:spcAft>
              <a:buNone/>
            </a:pPr>
            <a:r>
              <a:t/>
            </a:r>
            <a:endParaRPr sz="2000">
              <a:latin typeface="Muli"/>
              <a:ea typeface="Muli"/>
              <a:cs typeface="Muli"/>
              <a:sym typeface="Muli"/>
            </a:endParaRPr>
          </a:p>
          <a:p>
            <a:pPr indent="0" lvl="0" marL="0" marR="0" rtl="0" algn="l">
              <a:lnSpc>
                <a:spcPct val="115000"/>
              </a:lnSpc>
              <a:spcBef>
                <a:spcPts val="800"/>
              </a:spcBef>
              <a:spcAft>
                <a:spcPts val="0"/>
              </a:spcAft>
              <a:buNone/>
            </a:pPr>
            <a:r>
              <a:t/>
            </a:r>
            <a:endParaRPr sz="2000">
              <a:latin typeface="Muli"/>
              <a:ea typeface="Muli"/>
              <a:cs typeface="Muli"/>
              <a:sym typeface="Muli"/>
            </a:endParaRPr>
          </a:p>
          <a:p>
            <a:pPr indent="0" lvl="0" marL="0" marR="0" rtl="0" algn="l">
              <a:lnSpc>
                <a:spcPct val="140000"/>
              </a:lnSpc>
              <a:spcBef>
                <a:spcPts val="800"/>
              </a:spcBef>
              <a:spcAft>
                <a:spcPts val="500"/>
              </a:spcAft>
              <a:buNone/>
            </a:pPr>
            <a:r>
              <a:t/>
            </a:r>
            <a:endParaRPr sz="2000">
              <a:latin typeface="Muli"/>
              <a:ea typeface="Muli"/>
              <a:cs typeface="Muli"/>
              <a:sym typeface="Muli"/>
            </a:endParaRPr>
          </a:p>
        </p:txBody>
      </p:sp>
      <p:pic>
        <p:nvPicPr>
          <p:cNvPr id="2152" name="Google Shape;2152;p224"/>
          <p:cNvPicPr preferRelativeResize="0"/>
          <p:nvPr/>
        </p:nvPicPr>
        <p:blipFill>
          <a:blip r:embed="rId3">
            <a:alphaModFix/>
          </a:blip>
          <a:stretch>
            <a:fillRect/>
          </a:stretch>
        </p:blipFill>
        <p:spPr>
          <a:xfrm>
            <a:off x="835125" y="1137976"/>
            <a:ext cx="7046524" cy="37921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6" name="Shape 2156"/>
        <p:cNvGrpSpPr/>
        <p:nvPr/>
      </p:nvGrpSpPr>
      <p:grpSpPr>
        <a:xfrm>
          <a:off x="0" y="0"/>
          <a:ext cx="0" cy="0"/>
          <a:chOff x="0" y="0"/>
          <a:chExt cx="0" cy="0"/>
        </a:xfrm>
      </p:grpSpPr>
      <p:sp>
        <p:nvSpPr>
          <p:cNvPr id="2157" name="Google Shape;2157;p225"/>
          <p:cNvSpPr txBox="1"/>
          <p:nvPr/>
        </p:nvSpPr>
        <p:spPr>
          <a:xfrm>
            <a:off x="191275" y="136575"/>
            <a:ext cx="88356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Nunito Sans"/>
                <a:ea typeface="Nunito Sans"/>
                <a:cs typeface="Nunito Sans"/>
                <a:sym typeface="Nunito Sans"/>
              </a:rPr>
              <a:t>Browserless Extraction: JsonCrawl</a:t>
            </a:r>
            <a:endParaRPr b="1" sz="1800">
              <a:latin typeface="Nunito Sans"/>
              <a:ea typeface="Nunito Sans"/>
              <a:cs typeface="Nunito Sans"/>
              <a:sym typeface="Nunito Sans"/>
            </a:endParaRPr>
          </a:p>
        </p:txBody>
      </p:sp>
      <p:sp>
        <p:nvSpPr>
          <p:cNvPr id="2158" name="Google Shape;2158;p225"/>
          <p:cNvSpPr txBox="1"/>
          <p:nvPr/>
        </p:nvSpPr>
        <p:spPr>
          <a:xfrm>
            <a:off x="371425" y="814700"/>
            <a:ext cx="8475300" cy="3998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800"/>
              </a:spcBef>
              <a:spcAft>
                <a:spcPts val="0"/>
              </a:spcAft>
              <a:buClr>
                <a:srgbClr val="6F6F73"/>
              </a:buClr>
              <a:buSzPts val="1400"/>
              <a:buFont typeface="Nunito Sans"/>
              <a:buChar char="•"/>
            </a:pPr>
            <a:r>
              <a:rPr lang="en">
                <a:latin typeface="Nunito Sans"/>
                <a:ea typeface="Nunito Sans"/>
                <a:cs typeface="Nunito Sans"/>
                <a:sym typeface="Nunito Sans"/>
              </a:rPr>
              <a:t>Currently about 100’s sources use manually created</a:t>
            </a:r>
            <a:endParaRPr>
              <a:latin typeface="Nunito Sans"/>
              <a:ea typeface="Nunito Sans"/>
              <a:cs typeface="Nunito Sans"/>
              <a:sym typeface="Nunito Sans"/>
            </a:endParaRPr>
          </a:p>
          <a:p>
            <a:pPr indent="-317500" lvl="1" marL="914400" marR="0" rtl="0" algn="l">
              <a:lnSpc>
                <a:spcPct val="115000"/>
              </a:lnSpc>
              <a:spcBef>
                <a:spcPts val="800"/>
              </a:spcBef>
              <a:spcAft>
                <a:spcPts val="0"/>
              </a:spcAft>
              <a:buClr>
                <a:srgbClr val="6F6F73"/>
              </a:buClr>
              <a:buSzPts val="1400"/>
              <a:buFont typeface="Muli"/>
              <a:buChar char="•"/>
            </a:pPr>
            <a:r>
              <a:rPr b="1" lang="en">
                <a:latin typeface="Nunito Sans"/>
                <a:ea typeface="Nunito Sans"/>
                <a:cs typeface="Nunito Sans"/>
                <a:sym typeface="Nunito Sans"/>
              </a:rPr>
              <a:t>JsonCrawl</a:t>
            </a:r>
            <a:r>
              <a:rPr lang="en">
                <a:latin typeface="Nunito Sans"/>
                <a:ea typeface="Nunito Sans"/>
                <a:cs typeface="Nunito Sans"/>
                <a:sym typeface="Nunito Sans"/>
              </a:rPr>
              <a:t> configurations in Meltwater</a:t>
            </a:r>
            <a:endParaRPr>
              <a:latin typeface="Nunito Sans"/>
              <a:ea typeface="Nunito Sans"/>
              <a:cs typeface="Nunito Sans"/>
              <a:sym typeface="Nunito Sans"/>
            </a:endParaRPr>
          </a:p>
          <a:p>
            <a:pPr indent="-317500" lvl="1" marL="914400" marR="0" rtl="0" algn="l">
              <a:lnSpc>
                <a:spcPct val="115000"/>
              </a:lnSpc>
              <a:spcBef>
                <a:spcPts val="800"/>
              </a:spcBef>
              <a:spcAft>
                <a:spcPts val="0"/>
              </a:spcAft>
              <a:buClr>
                <a:srgbClr val="B7B7B7"/>
              </a:buClr>
              <a:buSzPts val="1400"/>
              <a:buFont typeface="Muli"/>
              <a:buChar char="•"/>
            </a:pPr>
            <a:r>
              <a:rPr b="1" lang="en">
                <a:latin typeface="Nunito Sans"/>
                <a:ea typeface="Nunito Sans"/>
                <a:cs typeface="Nunito Sans"/>
                <a:sym typeface="Nunito Sans"/>
              </a:rPr>
              <a:t>Faster (5-10x)</a:t>
            </a:r>
            <a:r>
              <a:rPr lang="en">
                <a:latin typeface="Nunito Sans"/>
                <a:ea typeface="Nunito Sans"/>
                <a:cs typeface="Nunito Sans"/>
                <a:sym typeface="Nunito Sans"/>
              </a:rPr>
              <a:t> than even non-visual, DOM only wrappers</a:t>
            </a:r>
            <a:endParaRPr>
              <a:latin typeface="Nunito Sans"/>
              <a:ea typeface="Nunito Sans"/>
              <a:cs typeface="Nunito Sans"/>
              <a:sym typeface="Nunito Sans"/>
            </a:endParaRPr>
          </a:p>
          <a:p>
            <a:pPr indent="-317500" lvl="1" marL="914400" marR="0" rtl="0" algn="l">
              <a:lnSpc>
                <a:spcPct val="115000"/>
              </a:lnSpc>
              <a:spcBef>
                <a:spcPts val="800"/>
              </a:spcBef>
              <a:spcAft>
                <a:spcPts val="0"/>
              </a:spcAft>
              <a:buClr>
                <a:srgbClr val="6F6F73"/>
              </a:buClr>
              <a:buSzPts val="1400"/>
              <a:buFont typeface="Muli"/>
              <a:buChar char="•"/>
            </a:pPr>
            <a:r>
              <a:rPr lang="en">
                <a:latin typeface="Nunito Sans"/>
                <a:ea typeface="Nunito Sans"/>
                <a:cs typeface="Nunito Sans"/>
                <a:sym typeface="Nunito Sans"/>
              </a:rPr>
              <a:t>More </a:t>
            </a:r>
            <a:r>
              <a:rPr b="1" lang="en">
                <a:latin typeface="Nunito Sans"/>
                <a:ea typeface="Nunito Sans"/>
                <a:cs typeface="Nunito Sans"/>
                <a:sym typeface="Nunito Sans"/>
              </a:rPr>
              <a:t>robust</a:t>
            </a:r>
            <a:r>
              <a:rPr lang="en">
                <a:latin typeface="Nunito Sans"/>
                <a:ea typeface="Nunito Sans"/>
                <a:cs typeface="Nunito Sans"/>
                <a:sym typeface="Nunito Sans"/>
              </a:rPr>
              <a:t> to changes (especially in China)</a:t>
            </a:r>
            <a:endParaRPr>
              <a:latin typeface="Nunito Sans"/>
              <a:ea typeface="Nunito Sans"/>
              <a:cs typeface="Nunito Sans"/>
              <a:sym typeface="Nunito Sans"/>
            </a:endParaRPr>
          </a:p>
          <a:p>
            <a:pPr indent="0" lvl="0" marL="0" marR="0" rtl="0" algn="l">
              <a:lnSpc>
                <a:spcPct val="115000"/>
              </a:lnSpc>
              <a:spcBef>
                <a:spcPts val="800"/>
              </a:spcBef>
              <a:spcAft>
                <a:spcPts val="0"/>
              </a:spcAft>
              <a:buNone/>
            </a:pPr>
            <a:r>
              <a:t/>
            </a:r>
            <a:endParaRPr>
              <a:latin typeface="Nunito Sans"/>
              <a:ea typeface="Nunito Sans"/>
              <a:cs typeface="Nunito Sans"/>
              <a:sym typeface="Nunito Sans"/>
            </a:endParaRPr>
          </a:p>
          <a:p>
            <a:pPr indent="-317500" lvl="0" marL="457200" marR="0" rtl="0" algn="l">
              <a:lnSpc>
                <a:spcPct val="115000"/>
              </a:lnSpc>
              <a:spcBef>
                <a:spcPts val="800"/>
              </a:spcBef>
              <a:spcAft>
                <a:spcPts val="0"/>
              </a:spcAft>
              <a:buClr>
                <a:srgbClr val="6F6F73"/>
              </a:buClr>
              <a:buSzPts val="1400"/>
              <a:buFont typeface="Muli"/>
              <a:buChar char="•"/>
            </a:pPr>
            <a:r>
              <a:rPr lang="en">
                <a:latin typeface="Nunito Sans"/>
                <a:ea typeface="Nunito Sans"/>
                <a:cs typeface="Nunito Sans"/>
                <a:sym typeface="Nunito Sans"/>
              </a:rPr>
              <a:t>But: hard and time consuming to </a:t>
            </a:r>
            <a:r>
              <a:rPr b="1" lang="en">
                <a:latin typeface="Nunito Sans"/>
                <a:ea typeface="Nunito Sans"/>
                <a:cs typeface="Nunito Sans"/>
                <a:sym typeface="Nunito Sans"/>
              </a:rPr>
              <a:t>create initially</a:t>
            </a:r>
            <a:endParaRPr b="1">
              <a:latin typeface="Nunito Sans"/>
              <a:ea typeface="Nunito Sans"/>
              <a:cs typeface="Nunito Sans"/>
              <a:sym typeface="Nunito Sans"/>
            </a:endParaRPr>
          </a:p>
          <a:p>
            <a:pPr indent="0" lvl="0" marL="0" marR="0" rtl="0" algn="l">
              <a:lnSpc>
                <a:spcPct val="115000"/>
              </a:lnSpc>
              <a:spcBef>
                <a:spcPts val="800"/>
              </a:spcBef>
              <a:spcAft>
                <a:spcPts val="0"/>
              </a:spcAft>
              <a:buNone/>
            </a:pPr>
            <a:r>
              <a:t/>
            </a:r>
            <a:endParaRPr b="1">
              <a:latin typeface="Nunito Sans"/>
              <a:ea typeface="Nunito Sans"/>
              <a:cs typeface="Nunito Sans"/>
              <a:sym typeface="Nunito Sans"/>
            </a:endParaRPr>
          </a:p>
          <a:p>
            <a:pPr indent="-317500" lvl="0" marL="457200" marR="0" rtl="0" algn="l">
              <a:lnSpc>
                <a:spcPct val="115000"/>
              </a:lnSpc>
              <a:spcBef>
                <a:spcPts val="800"/>
              </a:spcBef>
              <a:spcAft>
                <a:spcPts val="0"/>
              </a:spcAft>
              <a:buClr>
                <a:srgbClr val="6F6F73"/>
              </a:buClr>
              <a:buSzPts val="1400"/>
              <a:buFont typeface="Nunito Sans"/>
              <a:buChar char="•"/>
            </a:pPr>
            <a:r>
              <a:rPr lang="en">
                <a:latin typeface="Nunito Sans"/>
                <a:ea typeface="Nunito Sans"/>
                <a:cs typeface="Nunito Sans"/>
                <a:sym typeface="Nunito Sans"/>
              </a:rPr>
              <a:t>Automatic translation from automatically created source configs</a:t>
            </a:r>
            <a:endParaRPr>
              <a:latin typeface="Nunito Sans"/>
              <a:ea typeface="Nunito Sans"/>
              <a:cs typeface="Nunito Sans"/>
              <a:sym typeface="Nunito Sans"/>
            </a:endParaRPr>
          </a:p>
          <a:p>
            <a:pPr indent="-317500" lvl="1" marL="914400" marR="0" rtl="0" algn="l">
              <a:lnSpc>
                <a:spcPct val="115000"/>
              </a:lnSpc>
              <a:spcBef>
                <a:spcPts val="800"/>
              </a:spcBef>
              <a:spcAft>
                <a:spcPts val="0"/>
              </a:spcAft>
              <a:buClr>
                <a:srgbClr val="6F6F73"/>
              </a:buClr>
              <a:buSzPts val="1400"/>
              <a:buFont typeface="Muli"/>
              <a:buChar char="•"/>
            </a:pPr>
            <a:r>
              <a:rPr b="1" lang="en">
                <a:latin typeface="Nunito Sans"/>
                <a:ea typeface="Nunito Sans"/>
                <a:cs typeface="Nunito Sans"/>
                <a:sym typeface="Nunito Sans"/>
              </a:rPr>
              <a:t>Possible in over 75% </a:t>
            </a:r>
            <a:r>
              <a:rPr lang="en">
                <a:latin typeface="Nunito Sans"/>
                <a:ea typeface="Nunito Sans"/>
                <a:cs typeface="Nunito Sans"/>
                <a:sym typeface="Nunito Sans"/>
              </a:rPr>
              <a:t>of the cases we have seen</a:t>
            </a:r>
            <a:endParaRPr>
              <a:latin typeface="Nunito Sans"/>
              <a:ea typeface="Nunito Sans"/>
              <a:cs typeface="Nunito Sans"/>
              <a:sym typeface="Nunito Sans"/>
            </a:endParaRPr>
          </a:p>
          <a:p>
            <a:pPr indent="-317500" lvl="1" marL="914400" marR="0" rtl="0" algn="l">
              <a:lnSpc>
                <a:spcPct val="115000"/>
              </a:lnSpc>
              <a:spcBef>
                <a:spcPts val="800"/>
              </a:spcBef>
              <a:spcAft>
                <a:spcPts val="0"/>
              </a:spcAft>
              <a:buClr>
                <a:srgbClr val="6F6F73"/>
              </a:buClr>
              <a:buSzPts val="1400"/>
              <a:buFont typeface="Nunito Sans"/>
              <a:buChar char="•"/>
            </a:pPr>
            <a:r>
              <a:rPr lang="en">
                <a:latin typeface="Nunito Sans"/>
                <a:ea typeface="Nunito Sans"/>
                <a:cs typeface="Nunito Sans"/>
                <a:sym typeface="Nunito Sans"/>
              </a:rPr>
              <a:t>Manual escalation for the others</a:t>
            </a:r>
            <a:endParaRPr>
              <a:latin typeface="Nunito Sans"/>
              <a:ea typeface="Nunito Sans"/>
              <a:cs typeface="Nunito Sans"/>
              <a:sym typeface="Nunito Sans"/>
            </a:endParaRPr>
          </a:p>
          <a:p>
            <a:pPr indent="0" lvl="0" marL="0" marR="0" rtl="0" algn="l">
              <a:lnSpc>
                <a:spcPct val="115000"/>
              </a:lnSpc>
              <a:spcBef>
                <a:spcPts val="800"/>
              </a:spcBef>
              <a:spcAft>
                <a:spcPts val="0"/>
              </a:spcAft>
              <a:buNone/>
            </a:pPr>
            <a:r>
              <a:t/>
            </a:r>
            <a:endParaRPr sz="2000">
              <a:latin typeface="Muli"/>
              <a:ea typeface="Muli"/>
              <a:cs typeface="Muli"/>
              <a:sym typeface="Muli"/>
            </a:endParaRPr>
          </a:p>
          <a:p>
            <a:pPr indent="0" lvl="0" marL="0" marR="0" rtl="0" algn="l">
              <a:lnSpc>
                <a:spcPct val="140000"/>
              </a:lnSpc>
              <a:spcBef>
                <a:spcPts val="800"/>
              </a:spcBef>
              <a:spcAft>
                <a:spcPts val="500"/>
              </a:spcAft>
              <a:buNone/>
            </a:pPr>
            <a:r>
              <a:t/>
            </a:r>
            <a:endParaRPr sz="2000">
              <a:latin typeface="Muli"/>
              <a:ea typeface="Muli"/>
              <a:cs typeface="Muli"/>
              <a:sym typeface="Mul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5" name="Shape 1305"/>
        <p:cNvGrpSpPr/>
        <p:nvPr/>
      </p:nvGrpSpPr>
      <p:grpSpPr>
        <a:xfrm>
          <a:off x="0" y="0"/>
          <a:ext cx="0" cy="0"/>
          <a:chOff x="0" y="0"/>
          <a:chExt cx="0" cy="0"/>
        </a:xfrm>
      </p:grpSpPr>
      <p:pic>
        <p:nvPicPr>
          <p:cNvPr id="1306" name="Google Shape;1306;p199"/>
          <p:cNvPicPr preferRelativeResize="0"/>
          <p:nvPr/>
        </p:nvPicPr>
        <p:blipFill rotWithShape="1">
          <a:blip r:embed="rId3">
            <a:alphaModFix/>
          </a:blip>
          <a:srcRect b="0" l="0" r="0" t="0"/>
          <a:stretch/>
        </p:blipFill>
        <p:spPr>
          <a:xfrm>
            <a:off x="1783590" y="1006949"/>
            <a:ext cx="5499100" cy="2743200"/>
          </a:xfrm>
          <a:prstGeom prst="rect">
            <a:avLst/>
          </a:prstGeom>
          <a:noFill/>
          <a:ln>
            <a:noFill/>
          </a:ln>
        </p:spPr>
      </p:pic>
      <p:sp>
        <p:nvSpPr>
          <p:cNvPr id="1307" name="Google Shape;1307;p199"/>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Meltwater: a truly global partner</a:t>
            </a:r>
            <a:endParaRPr b="0" i="0" sz="2400" u="none" cap="none" strike="noStrike">
              <a:solidFill>
                <a:srgbClr val="4C4D4F"/>
              </a:solidFill>
              <a:latin typeface="Arial"/>
              <a:ea typeface="Arial"/>
              <a:cs typeface="Arial"/>
              <a:sym typeface="Arial"/>
            </a:endParaRPr>
          </a:p>
        </p:txBody>
      </p:sp>
      <p:sp>
        <p:nvSpPr>
          <p:cNvPr id="1308" name="Google Shape;1308;p199"/>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sp>
        <p:nvSpPr>
          <p:cNvPr id="1309" name="Google Shape;1309;p199"/>
          <p:cNvSpPr/>
          <p:nvPr/>
        </p:nvSpPr>
        <p:spPr>
          <a:xfrm>
            <a:off x="887602" y="2196275"/>
            <a:ext cx="1614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6221"/>
              </a:buClr>
              <a:buSzPts val="1400"/>
              <a:buFont typeface="Calibri"/>
              <a:buNone/>
            </a:pPr>
            <a:r>
              <a:rPr b="1" i="0" lang="en" sz="1400" u="none" cap="none" strike="noStrike">
                <a:solidFill>
                  <a:srgbClr val="FF6221"/>
                </a:solidFill>
                <a:latin typeface="Calibri"/>
                <a:ea typeface="Calibri"/>
                <a:cs typeface="Calibri"/>
                <a:sym typeface="Calibri"/>
              </a:rPr>
              <a:t>HEADQUARTERS</a:t>
            </a:r>
            <a:endParaRPr/>
          </a:p>
          <a:p>
            <a:pPr indent="0" lvl="0" marL="0" marR="0" rtl="0" algn="ctr">
              <a:lnSpc>
                <a:spcPct val="100000"/>
              </a:lnSpc>
              <a:spcBef>
                <a:spcPts val="0"/>
              </a:spcBef>
              <a:spcAft>
                <a:spcPts val="0"/>
              </a:spcAft>
              <a:buClr>
                <a:srgbClr val="FF6221"/>
              </a:buClr>
              <a:buSzPts val="1400"/>
              <a:buFont typeface="Calibri"/>
              <a:buNone/>
            </a:pPr>
            <a:r>
              <a:rPr b="1" i="0" lang="en" sz="1400" u="none" cap="none" strike="noStrike">
                <a:solidFill>
                  <a:srgbClr val="FF6221"/>
                </a:solidFill>
                <a:latin typeface="Calibri"/>
                <a:ea typeface="Calibri"/>
                <a:cs typeface="Calibri"/>
                <a:sym typeface="Calibri"/>
              </a:rPr>
              <a:t>in San Francisco</a:t>
            </a:r>
            <a:endParaRPr/>
          </a:p>
        </p:txBody>
      </p:sp>
      <p:pic>
        <p:nvPicPr>
          <p:cNvPr id="1310" name="Google Shape;1310;p199"/>
          <p:cNvPicPr preferRelativeResize="0"/>
          <p:nvPr/>
        </p:nvPicPr>
        <p:blipFill>
          <a:blip r:embed="rId4">
            <a:alphaModFix/>
          </a:blip>
          <a:stretch>
            <a:fillRect/>
          </a:stretch>
        </p:blipFill>
        <p:spPr>
          <a:xfrm>
            <a:off x="2501849" y="2139750"/>
            <a:ext cx="278375" cy="278400"/>
          </a:xfrm>
          <a:prstGeom prst="rect">
            <a:avLst/>
          </a:prstGeom>
          <a:noFill/>
          <a:ln>
            <a:noFill/>
          </a:ln>
        </p:spPr>
      </p:pic>
      <p:sp>
        <p:nvSpPr>
          <p:cNvPr id="1311" name="Google Shape;1311;p199"/>
          <p:cNvSpPr/>
          <p:nvPr/>
        </p:nvSpPr>
        <p:spPr>
          <a:xfrm>
            <a:off x="613673" y="4133300"/>
            <a:ext cx="13053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C4D4F"/>
              </a:buClr>
              <a:buSzPts val="1200"/>
              <a:buFont typeface="Calibri"/>
              <a:buNone/>
            </a:pPr>
            <a:r>
              <a:rPr b="1" lang="en" sz="1200">
                <a:solidFill>
                  <a:srgbClr val="4C4D4F"/>
                </a:solidFill>
                <a:latin typeface="Calibri"/>
                <a:ea typeface="Calibri"/>
                <a:cs typeface="Calibri"/>
                <a:sym typeface="Calibri"/>
              </a:rPr>
              <a:t>20</a:t>
            </a:r>
            <a:r>
              <a:rPr b="1" i="0" lang="en" sz="1200" u="none" cap="none" strike="noStrike">
                <a:solidFill>
                  <a:srgbClr val="4C4D4F"/>
                </a:solidFill>
                <a:latin typeface="Calibri"/>
                <a:ea typeface="Calibri"/>
                <a:cs typeface="Calibri"/>
                <a:sym typeface="Calibri"/>
              </a:rPr>
              <a:t>00+ employees</a:t>
            </a:r>
            <a:endParaRPr/>
          </a:p>
          <a:p>
            <a:pPr indent="0" lvl="0" marL="0" marR="0" rtl="0" algn="ctr">
              <a:lnSpc>
                <a:spcPct val="100000"/>
              </a:lnSpc>
              <a:spcBef>
                <a:spcPts val="0"/>
              </a:spcBef>
              <a:spcAft>
                <a:spcPts val="0"/>
              </a:spcAft>
              <a:buClr>
                <a:srgbClr val="4C4D4F"/>
              </a:buClr>
              <a:buSzPts val="1200"/>
              <a:buFont typeface="Calibri"/>
              <a:buNone/>
            </a:pPr>
            <a:r>
              <a:rPr b="1" i="0" lang="en" sz="1200" u="none" cap="none" strike="noStrike">
                <a:solidFill>
                  <a:srgbClr val="4C4D4F"/>
                </a:solidFill>
                <a:latin typeface="Calibri"/>
                <a:ea typeface="Calibri"/>
                <a:cs typeface="Calibri"/>
                <a:sym typeface="Calibri"/>
              </a:rPr>
              <a:t>worldwide</a:t>
            </a:r>
            <a:endParaRPr/>
          </a:p>
        </p:txBody>
      </p:sp>
      <p:sp>
        <p:nvSpPr>
          <p:cNvPr id="1312" name="Google Shape;1312;p199"/>
          <p:cNvSpPr/>
          <p:nvPr/>
        </p:nvSpPr>
        <p:spPr>
          <a:xfrm>
            <a:off x="2210213" y="4133300"/>
            <a:ext cx="12636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C4D4F"/>
              </a:buClr>
              <a:buSzPts val="1200"/>
              <a:buFont typeface="Calibri"/>
              <a:buNone/>
            </a:pPr>
            <a:r>
              <a:rPr b="1" lang="en" sz="1200">
                <a:solidFill>
                  <a:srgbClr val="4C4D4F"/>
                </a:solidFill>
                <a:latin typeface="Calibri"/>
                <a:ea typeface="Calibri"/>
                <a:cs typeface="Calibri"/>
                <a:sym typeface="Calibri"/>
              </a:rPr>
              <a:t>30</a:t>
            </a:r>
            <a:r>
              <a:rPr b="1" i="0" lang="en" sz="1200" u="none" cap="none" strike="noStrike">
                <a:solidFill>
                  <a:srgbClr val="4C4D4F"/>
                </a:solidFill>
                <a:latin typeface="Calibri"/>
                <a:ea typeface="Calibri"/>
                <a:cs typeface="Calibri"/>
                <a:sym typeface="Calibri"/>
              </a:rPr>
              <a:t>,000+ Clients  </a:t>
            </a:r>
            <a:endParaRPr/>
          </a:p>
          <a:p>
            <a:pPr indent="0" lvl="0" marL="0" marR="0" rtl="0" algn="ctr">
              <a:lnSpc>
                <a:spcPct val="100000"/>
              </a:lnSpc>
              <a:spcBef>
                <a:spcPts val="0"/>
              </a:spcBef>
              <a:spcAft>
                <a:spcPts val="0"/>
              </a:spcAft>
              <a:buClr>
                <a:srgbClr val="4C4D4F"/>
              </a:buClr>
              <a:buSzPts val="1200"/>
              <a:buFont typeface="Calibri"/>
              <a:buNone/>
            </a:pPr>
            <a:r>
              <a:rPr b="1" i="0" lang="en" sz="1200" u="none" cap="none" strike="noStrike">
                <a:solidFill>
                  <a:srgbClr val="4C4D4F"/>
                </a:solidFill>
                <a:latin typeface="Calibri"/>
                <a:ea typeface="Calibri"/>
                <a:cs typeface="Calibri"/>
                <a:sym typeface="Calibri"/>
              </a:rPr>
              <a:t>Worldwide</a:t>
            </a:r>
            <a:endParaRPr/>
          </a:p>
        </p:txBody>
      </p:sp>
      <p:sp>
        <p:nvSpPr>
          <p:cNvPr id="1313" name="Google Shape;1313;p199"/>
          <p:cNvSpPr/>
          <p:nvPr/>
        </p:nvSpPr>
        <p:spPr>
          <a:xfrm>
            <a:off x="3910779" y="4144875"/>
            <a:ext cx="1364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C4D4F"/>
              </a:buClr>
              <a:buSzPts val="1200"/>
              <a:buFont typeface="Calibri"/>
              <a:buNone/>
            </a:pPr>
            <a:r>
              <a:rPr b="1" lang="en" sz="1200">
                <a:solidFill>
                  <a:srgbClr val="4C4D4F"/>
                </a:solidFill>
                <a:latin typeface="Calibri"/>
                <a:ea typeface="Calibri"/>
                <a:cs typeface="Calibri"/>
                <a:sym typeface="Calibri"/>
              </a:rPr>
              <a:t>60</a:t>
            </a:r>
            <a:r>
              <a:rPr b="1" i="0" lang="en" sz="1200" u="none" cap="none" strike="noStrike">
                <a:solidFill>
                  <a:srgbClr val="4C4D4F"/>
                </a:solidFill>
                <a:latin typeface="Calibri"/>
                <a:ea typeface="Calibri"/>
                <a:cs typeface="Calibri"/>
                <a:sym typeface="Calibri"/>
              </a:rPr>
              <a:t> + Offices across</a:t>
            </a:r>
            <a:br>
              <a:rPr b="1" i="0" lang="en" sz="1200" u="none" cap="none" strike="noStrike">
                <a:solidFill>
                  <a:srgbClr val="4C4D4F"/>
                </a:solidFill>
                <a:latin typeface="Calibri"/>
                <a:ea typeface="Calibri"/>
                <a:cs typeface="Calibri"/>
                <a:sym typeface="Calibri"/>
              </a:rPr>
            </a:br>
            <a:r>
              <a:rPr b="1" i="0" lang="en" sz="1200" u="none" cap="none" strike="noStrike">
                <a:solidFill>
                  <a:srgbClr val="4C4D4F"/>
                </a:solidFill>
                <a:latin typeface="Calibri"/>
                <a:ea typeface="Calibri"/>
                <a:cs typeface="Calibri"/>
                <a:sym typeface="Calibri"/>
              </a:rPr>
              <a:t>6 continents</a:t>
            </a:r>
            <a:endParaRPr/>
          </a:p>
        </p:txBody>
      </p:sp>
      <p:sp>
        <p:nvSpPr>
          <p:cNvPr id="1314" name="Google Shape;1314;p199"/>
          <p:cNvSpPr/>
          <p:nvPr/>
        </p:nvSpPr>
        <p:spPr>
          <a:xfrm>
            <a:off x="5604076" y="4153221"/>
            <a:ext cx="1433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C4D4F"/>
              </a:buClr>
              <a:buSzPts val="1200"/>
              <a:buFont typeface="Calibri"/>
              <a:buNone/>
            </a:pPr>
            <a:r>
              <a:rPr b="1" i="0" lang="en" sz="1200" u="none" cap="none" strike="noStrike">
                <a:solidFill>
                  <a:srgbClr val="4C4D4F"/>
                </a:solidFill>
                <a:latin typeface="Calibri"/>
                <a:ea typeface="Calibri"/>
                <a:cs typeface="Calibri"/>
                <a:sym typeface="Calibri"/>
              </a:rPr>
              <a:t>Bootstrapped</a:t>
            </a:r>
            <a:endParaRPr/>
          </a:p>
          <a:p>
            <a:pPr indent="0" lvl="0" marL="0" marR="0" rtl="0" algn="ctr">
              <a:lnSpc>
                <a:spcPct val="100000"/>
              </a:lnSpc>
              <a:spcBef>
                <a:spcPts val="0"/>
              </a:spcBef>
              <a:spcAft>
                <a:spcPts val="0"/>
              </a:spcAft>
              <a:buClr>
                <a:srgbClr val="4C4D4F"/>
              </a:buClr>
              <a:buSzPts val="1200"/>
              <a:buFont typeface="Calibri"/>
              <a:buNone/>
            </a:pPr>
            <a:r>
              <a:rPr b="1" i="0" lang="en" sz="1200" u="none" cap="none" strike="noStrike">
                <a:solidFill>
                  <a:srgbClr val="4C4D4F"/>
                </a:solidFill>
                <a:latin typeface="Calibri"/>
                <a:ea typeface="Calibri"/>
                <a:cs typeface="Calibri"/>
                <a:sym typeface="Calibri"/>
              </a:rPr>
              <a:t>No venture funding</a:t>
            </a:r>
            <a:endParaRPr/>
          </a:p>
        </p:txBody>
      </p:sp>
      <p:sp>
        <p:nvSpPr>
          <p:cNvPr id="1315" name="Google Shape;1315;p199"/>
          <p:cNvSpPr/>
          <p:nvPr/>
        </p:nvSpPr>
        <p:spPr>
          <a:xfrm>
            <a:off x="5862682" y="3195008"/>
            <a:ext cx="841500" cy="841500"/>
          </a:xfrm>
          <a:prstGeom prst="ellipse">
            <a:avLst/>
          </a:prstGeom>
          <a:solidFill>
            <a:schemeClr val="accent5"/>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FF6221"/>
              </a:solidFill>
              <a:latin typeface="Calibri"/>
              <a:ea typeface="Calibri"/>
              <a:cs typeface="Calibri"/>
              <a:sym typeface="Calibri"/>
            </a:endParaRPr>
          </a:p>
        </p:txBody>
      </p:sp>
      <p:sp>
        <p:nvSpPr>
          <p:cNvPr id="1316" name="Google Shape;1316;p199"/>
          <p:cNvSpPr/>
          <p:nvPr/>
        </p:nvSpPr>
        <p:spPr>
          <a:xfrm>
            <a:off x="4202636" y="3172075"/>
            <a:ext cx="841500" cy="841500"/>
          </a:xfrm>
          <a:prstGeom prst="ellipse">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FF6221"/>
              </a:solidFill>
              <a:latin typeface="Calibri"/>
              <a:ea typeface="Calibri"/>
              <a:cs typeface="Calibri"/>
              <a:sym typeface="Calibri"/>
            </a:endParaRPr>
          </a:p>
        </p:txBody>
      </p:sp>
      <p:sp>
        <p:nvSpPr>
          <p:cNvPr id="1317" name="Google Shape;1317;p199"/>
          <p:cNvSpPr/>
          <p:nvPr/>
        </p:nvSpPr>
        <p:spPr>
          <a:xfrm>
            <a:off x="2422062" y="3186388"/>
            <a:ext cx="839700" cy="841500"/>
          </a:xfrm>
          <a:prstGeom prst="ellipse">
            <a:avLst/>
          </a:prstGeom>
          <a:solidFill>
            <a:schemeClr val="accen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FF6221"/>
              </a:solidFill>
              <a:latin typeface="Calibri"/>
              <a:ea typeface="Calibri"/>
              <a:cs typeface="Calibri"/>
              <a:sym typeface="Calibri"/>
            </a:endParaRPr>
          </a:p>
        </p:txBody>
      </p:sp>
      <p:sp>
        <p:nvSpPr>
          <p:cNvPr id="1318" name="Google Shape;1318;p199"/>
          <p:cNvSpPr/>
          <p:nvPr/>
        </p:nvSpPr>
        <p:spPr>
          <a:xfrm>
            <a:off x="835243" y="3208262"/>
            <a:ext cx="839700" cy="841500"/>
          </a:xfrm>
          <a:prstGeom prst="ellipse">
            <a:avLst/>
          </a:prstGeom>
          <a:solidFill>
            <a:schemeClr val="accent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FF6221"/>
              </a:solidFill>
              <a:latin typeface="Calibri"/>
              <a:ea typeface="Calibri"/>
              <a:cs typeface="Calibri"/>
              <a:sym typeface="Calibri"/>
            </a:endParaRPr>
          </a:p>
        </p:txBody>
      </p:sp>
      <p:pic>
        <p:nvPicPr>
          <p:cNvPr descr="image6.png" id="1319" name="Google Shape;1319;p199"/>
          <p:cNvPicPr preferRelativeResize="0"/>
          <p:nvPr/>
        </p:nvPicPr>
        <p:blipFill rotWithShape="1">
          <a:blip r:embed="rId5">
            <a:alphaModFix/>
          </a:blip>
          <a:srcRect b="0" l="0" r="0" t="0"/>
          <a:stretch/>
        </p:blipFill>
        <p:spPr>
          <a:xfrm>
            <a:off x="774918" y="3500362"/>
            <a:ext cx="960438" cy="620712"/>
          </a:xfrm>
          <a:prstGeom prst="rect">
            <a:avLst/>
          </a:prstGeom>
          <a:noFill/>
          <a:ln>
            <a:noFill/>
          </a:ln>
        </p:spPr>
      </p:pic>
      <p:pic>
        <p:nvPicPr>
          <p:cNvPr descr="pasted-image.pdf" id="1320" name="Google Shape;1320;p199"/>
          <p:cNvPicPr preferRelativeResize="0"/>
          <p:nvPr/>
        </p:nvPicPr>
        <p:blipFill rotWithShape="1">
          <a:blip r:embed="rId6">
            <a:alphaModFix/>
          </a:blip>
          <a:srcRect b="0" l="0" r="0" t="0"/>
          <a:stretch/>
        </p:blipFill>
        <p:spPr>
          <a:xfrm>
            <a:off x="2438123" y="3377528"/>
            <a:ext cx="771525" cy="671512"/>
          </a:xfrm>
          <a:prstGeom prst="rect">
            <a:avLst/>
          </a:prstGeom>
          <a:noFill/>
          <a:ln>
            <a:noFill/>
          </a:ln>
        </p:spPr>
      </p:pic>
      <p:pic>
        <p:nvPicPr>
          <p:cNvPr descr="pasted-image.pdf" id="1321" name="Google Shape;1321;p199"/>
          <p:cNvPicPr preferRelativeResize="0"/>
          <p:nvPr/>
        </p:nvPicPr>
        <p:blipFill rotWithShape="1">
          <a:blip r:embed="rId7">
            <a:alphaModFix/>
          </a:blip>
          <a:srcRect b="0" l="0" r="0" t="0"/>
          <a:stretch/>
        </p:blipFill>
        <p:spPr>
          <a:xfrm>
            <a:off x="4159774" y="3521325"/>
            <a:ext cx="841375" cy="504825"/>
          </a:xfrm>
          <a:prstGeom prst="rect">
            <a:avLst/>
          </a:prstGeom>
          <a:noFill/>
          <a:ln>
            <a:noFill/>
          </a:ln>
        </p:spPr>
      </p:pic>
      <p:pic>
        <p:nvPicPr>
          <p:cNvPr descr="pasted-image.pdf" id="1322" name="Google Shape;1322;p199"/>
          <p:cNvPicPr preferRelativeResize="0"/>
          <p:nvPr/>
        </p:nvPicPr>
        <p:blipFill rotWithShape="1">
          <a:blip r:embed="rId8">
            <a:alphaModFix/>
          </a:blip>
          <a:srcRect b="0" l="0" r="0" t="0"/>
          <a:stretch/>
        </p:blipFill>
        <p:spPr>
          <a:xfrm>
            <a:off x="6002382" y="3390270"/>
            <a:ext cx="560387" cy="671513"/>
          </a:xfrm>
          <a:prstGeom prst="rect">
            <a:avLst/>
          </a:prstGeom>
          <a:noFill/>
          <a:ln>
            <a:noFill/>
          </a:ln>
        </p:spPr>
      </p:pic>
      <p:sp>
        <p:nvSpPr>
          <p:cNvPr id="1323" name="Google Shape;1323;p199"/>
          <p:cNvSpPr/>
          <p:nvPr/>
        </p:nvSpPr>
        <p:spPr>
          <a:xfrm>
            <a:off x="7485300" y="3195007"/>
            <a:ext cx="841500" cy="841500"/>
          </a:xfrm>
          <a:prstGeom prst="ellipse">
            <a:avLst/>
          </a:prstGeom>
          <a:solidFill>
            <a:schemeClr val="accent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FF6221"/>
              </a:solidFill>
              <a:latin typeface="Calibri"/>
              <a:ea typeface="Calibri"/>
              <a:cs typeface="Calibri"/>
              <a:sym typeface="Calibri"/>
            </a:endParaRPr>
          </a:p>
        </p:txBody>
      </p:sp>
      <p:sp>
        <p:nvSpPr>
          <p:cNvPr id="1324" name="Google Shape;1324;p199"/>
          <p:cNvSpPr/>
          <p:nvPr/>
        </p:nvSpPr>
        <p:spPr>
          <a:xfrm>
            <a:off x="7239153" y="4153417"/>
            <a:ext cx="1303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C4D4F"/>
              </a:buClr>
              <a:buSzPts val="1200"/>
              <a:buFont typeface="Calibri"/>
              <a:buNone/>
            </a:pPr>
            <a:r>
              <a:rPr b="1" i="0" lang="en" sz="1200" u="none" cap="none" strike="noStrike">
                <a:solidFill>
                  <a:srgbClr val="4C4D4F"/>
                </a:solidFill>
                <a:latin typeface="Calibri"/>
                <a:ea typeface="Calibri"/>
                <a:cs typeface="Calibri"/>
                <a:sym typeface="Calibri"/>
              </a:rPr>
              <a:t>Leading AI Disrupter</a:t>
            </a:r>
            <a:endParaRPr/>
          </a:p>
        </p:txBody>
      </p:sp>
      <p:pic>
        <p:nvPicPr>
          <p:cNvPr id="1325" name="Google Shape;1325;p199"/>
          <p:cNvPicPr preferRelativeResize="0"/>
          <p:nvPr/>
        </p:nvPicPr>
        <p:blipFill>
          <a:blip r:embed="rId9">
            <a:alphaModFix/>
          </a:blip>
          <a:stretch>
            <a:fillRect/>
          </a:stretch>
        </p:blipFill>
        <p:spPr>
          <a:xfrm>
            <a:off x="7606402" y="3368239"/>
            <a:ext cx="597670" cy="690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2" name="Shape 2162"/>
        <p:cNvGrpSpPr/>
        <p:nvPr/>
      </p:nvGrpSpPr>
      <p:grpSpPr>
        <a:xfrm>
          <a:off x="0" y="0"/>
          <a:ext cx="0" cy="0"/>
          <a:chOff x="0" y="0"/>
          <a:chExt cx="0" cy="0"/>
        </a:xfrm>
      </p:grpSpPr>
      <p:sp>
        <p:nvSpPr>
          <p:cNvPr id="2163" name="Google Shape;2163;p226"/>
          <p:cNvSpPr txBox="1"/>
          <p:nvPr/>
        </p:nvSpPr>
        <p:spPr>
          <a:xfrm rot="-5400000">
            <a:off x="-2132250" y="2164325"/>
            <a:ext cx="50034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EFEFEF"/>
                </a:solidFill>
                <a:latin typeface="Roboto Slab"/>
                <a:ea typeface="Roboto Slab"/>
                <a:cs typeface="Roboto Slab"/>
                <a:sym typeface="Roboto Slab"/>
              </a:rPr>
              <a:t>Results</a:t>
            </a:r>
            <a:endParaRPr b="1" sz="4800">
              <a:solidFill>
                <a:srgbClr val="EFEFEF"/>
              </a:solidFill>
              <a:latin typeface="Roboto Slab"/>
              <a:ea typeface="Roboto Slab"/>
              <a:cs typeface="Roboto Slab"/>
              <a:sym typeface="Roboto Slab"/>
            </a:endParaRPr>
          </a:p>
        </p:txBody>
      </p:sp>
      <p:sp>
        <p:nvSpPr>
          <p:cNvPr id="2164" name="Google Shape;2164;p226"/>
          <p:cNvSpPr txBox="1"/>
          <p:nvPr/>
        </p:nvSpPr>
        <p:spPr>
          <a:xfrm>
            <a:off x="191275" y="136575"/>
            <a:ext cx="88356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Nunito Sans"/>
                <a:ea typeface="Nunito Sans"/>
                <a:cs typeface="Nunito Sans"/>
                <a:sym typeface="Nunito Sans"/>
              </a:rPr>
              <a:t>WWW’18: Browserless Extraction</a:t>
            </a:r>
            <a:endParaRPr b="1" sz="2400">
              <a:latin typeface="Nunito Sans"/>
              <a:ea typeface="Nunito Sans"/>
              <a:cs typeface="Nunito Sans"/>
              <a:sym typeface="Nunito Sans"/>
            </a:endParaRPr>
          </a:p>
        </p:txBody>
      </p:sp>
      <p:pic>
        <p:nvPicPr>
          <p:cNvPr id="2165" name="Google Shape;2165;p226"/>
          <p:cNvPicPr preferRelativeResize="0"/>
          <p:nvPr/>
        </p:nvPicPr>
        <p:blipFill>
          <a:blip r:embed="rId3">
            <a:alphaModFix/>
          </a:blip>
          <a:stretch>
            <a:fillRect/>
          </a:stretch>
        </p:blipFill>
        <p:spPr>
          <a:xfrm>
            <a:off x="7192150" y="0"/>
            <a:ext cx="1891126" cy="664826"/>
          </a:xfrm>
          <a:prstGeom prst="rect">
            <a:avLst/>
          </a:prstGeom>
          <a:noFill/>
          <a:ln>
            <a:noFill/>
          </a:ln>
        </p:spPr>
      </p:pic>
      <p:pic>
        <p:nvPicPr>
          <p:cNvPr id="2166" name="Google Shape;2166;p226"/>
          <p:cNvPicPr preferRelativeResize="0"/>
          <p:nvPr/>
        </p:nvPicPr>
        <p:blipFill>
          <a:blip r:embed="rId4">
            <a:alphaModFix/>
          </a:blip>
          <a:stretch>
            <a:fillRect/>
          </a:stretch>
        </p:blipFill>
        <p:spPr>
          <a:xfrm>
            <a:off x="78725" y="671800"/>
            <a:ext cx="8903600" cy="4471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1" name="Shape 2171"/>
        <p:cNvGrpSpPr/>
        <p:nvPr/>
      </p:nvGrpSpPr>
      <p:grpSpPr>
        <a:xfrm>
          <a:off x="0" y="0"/>
          <a:ext cx="0" cy="0"/>
          <a:chOff x="0" y="0"/>
          <a:chExt cx="0" cy="0"/>
        </a:xfrm>
      </p:grpSpPr>
      <p:sp>
        <p:nvSpPr>
          <p:cNvPr id="2172" name="Google Shape;2172;p227"/>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Lots of Firehoses &amp; API Fetching</a:t>
            </a:r>
            <a:endParaRPr/>
          </a:p>
        </p:txBody>
      </p:sp>
      <p:pic>
        <p:nvPicPr>
          <p:cNvPr id="2173" name="Google Shape;2173;p227"/>
          <p:cNvPicPr preferRelativeResize="0"/>
          <p:nvPr/>
        </p:nvPicPr>
        <p:blipFill>
          <a:blip r:embed="rId3">
            <a:alphaModFix/>
          </a:blip>
          <a:stretch>
            <a:fillRect/>
          </a:stretch>
        </p:blipFill>
        <p:spPr>
          <a:xfrm>
            <a:off x="152400" y="737650"/>
            <a:ext cx="8839199" cy="1348352"/>
          </a:xfrm>
          <a:prstGeom prst="rect">
            <a:avLst/>
          </a:prstGeom>
          <a:noFill/>
          <a:ln>
            <a:noFill/>
          </a:ln>
        </p:spPr>
      </p:pic>
      <p:pic>
        <p:nvPicPr>
          <p:cNvPr id="2174" name="Google Shape;2174;p227"/>
          <p:cNvPicPr preferRelativeResize="0"/>
          <p:nvPr/>
        </p:nvPicPr>
        <p:blipFill>
          <a:blip r:embed="rId4">
            <a:alphaModFix/>
          </a:blip>
          <a:stretch>
            <a:fillRect/>
          </a:stretch>
        </p:blipFill>
        <p:spPr>
          <a:xfrm>
            <a:off x="67825" y="2424875"/>
            <a:ext cx="4276222" cy="2253399"/>
          </a:xfrm>
          <a:prstGeom prst="rect">
            <a:avLst/>
          </a:prstGeom>
          <a:noFill/>
          <a:ln>
            <a:noFill/>
          </a:ln>
        </p:spPr>
      </p:pic>
      <p:pic>
        <p:nvPicPr>
          <p:cNvPr id="2175" name="Google Shape;2175;p227"/>
          <p:cNvPicPr preferRelativeResize="0"/>
          <p:nvPr/>
        </p:nvPicPr>
        <p:blipFill>
          <a:blip r:embed="rId5">
            <a:alphaModFix/>
          </a:blip>
          <a:stretch>
            <a:fillRect/>
          </a:stretch>
        </p:blipFill>
        <p:spPr>
          <a:xfrm>
            <a:off x="5015535" y="2217210"/>
            <a:ext cx="647246" cy="685704"/>
          </a:xfrm>
          <a:prstGeom prst="rect">
            <a:avLst/>
          </a:prstGeom>
          <a:noFill/>
          <a:ln>
            <a:noFill/>
          </a:ln>
        </p:spPr>
      </p:pic>
      <p:pic>
        <p:nvPicPr>
          <p:cNvPr id="2176" name="Google Shape;2176;p227"/>
          <p:cNvPicPr preferRelativeResize="0"/>
          <p:nvPr/>
        </p:nvPicPr>
        <p:blipFill>
          <a:blip r:embed="rId6">
            <a:alphaModFix/>
          </a:blip>
          <a:stretch>
            <a:fillRect/>
          </a:stretch>
        </p:blipFill>
        <p:spPr>
          <a:xfrm>
            <a:off x="5739218" y="2307700"/>
            <a:ext cx="1034126" cy="327746"/>
          </a:xfrm>
          <a:prstGeom prst="rect">
            <a:avLst/>
          </a:prstGeom>
          <a:noFill/>
          <a:ln>
            <a:noFill/>
          </a:ln>
        </p:spPr>
      </p:pic>
      <p:pic>
        <p:nvPicPr>
          <p:cNvPr id="2177" name="Google Shape;2177;p227"/>
          <p:cNvPicPr preferRelativeResize="0"/>
          <p:nvPr/>
        </p:nvPicPr>
        <p:blipFill>
          <a:blip r:embed="rId7">
            <a:alphaModFix/>
          </a:blip>
          <a:stretch>
            <a:fillRect/>
          </a:stretch>
        </p:blipFill>
        <p:spPr>
          <a:xfrm>
            <a:off x="5757195" y="2719195"/>
            <a:ext cx="1213787" cy="308215"/>
          </a:xfrm>
          <a:prstGeom prst="rect">
            <a:avLst/>
          </a:prstGeom>
          <a:noFill/>
          <a:ln>
            <a:noFill/>
          </a:ln>
        </p:spPr>
      </p:pic>
      <p:pic>
        <p:nvPicPr>
          <p:cNvPr id="2178" name="Google Shape;2178;p227"/>
          <p:cNvPicPr preferRelativeResize="0"/>
          <p:nvPr/>
        </p:nvPicPr>
        <p:blipFill>
          <a:blip r:embed="rId8">
            <a:alphaModFix/>
          </a:blip>
          <a:stretch>
            <a:fillRect/>
          </a:stretch>
        </p:blipFill>
        <p:spPr>
          <a:xfrm>
            <a:off x="4383663" y="4632215"/>
            <a:ext cx="611270" cy="511272"/>
          </a:xfrm>
          <a:prstGeom prst="rect">
            <a:avLst/>
          </a:prstGeom>
          <a:noFill/>
          <a:ln>
            <a:noFill/>
          </a:ln>
        </p:spPr>
      </p:pic>
      <p:pic>
        <p:nvPicPr>
          <p:cNvPr id="2179" name="Google Shape;2179;p227"/>
          <p:cNvPicPr preferRelativeResize="0"/>
          <p:nvPr/>
        </p:nvPicPr>
        <p:blipFill>
          <a:blip r:embed="rId9">
            <a:alphaModFix/>
          </a:blip>
          <a:stretch>
            <a:fillRect/>
          </a:stretch>
        </p:blipFill>
        <p:spPr>
          <a:xfrm>
            <a:off x="8237678" y="4377040"/>
            <a:ext cx="780544" cy="360912"/>
          </a:xfrm>
          <a:prstGeom prst="rect">
            <a:avLst/>
          </a:prstGeom>
          <a:noFill/>
          <a:ln>
            <a:noFill/>
          </a:ln>
        </p:spPr>
      </p:pic>
      <p:pic>
        <p:nvPicPr>
          <p:cNvPr id="2180" name="Google Shape;2180;p227"/>
          <p:cNvPicPr preferRelativeResize="0"/>
          <p:nvPr/>
        </p:nvPicPr>
        <p:blipFill>
          <a:blip r:embed="rId10">
            <a:alphaModFix/>
          </a:blip>
          <a:stretch>
            <a:fillRect/>
          </a:stretch>
        </p:blipFill>
        <p:spPr>
          <a:xfrm>
            <a:off x="6704388" y="4737961"/>
            <a:ext cx="1034126" cy="225748"/>
          </a:xfrm>
          <a:prstGeom prst="rect">
            <a:avLst/>
          </a:prstGeom>
          <a:noFill/>
          <a:ln>
            <a:noFill/>
          </a:ln>
        </p:spPr>
      </p:pic>
      <p:pic>
        <p:nvPicPr>
          <p:cNvPr id="2181" name="Google Shape;2181;p227"/>
          <p:cNvPicPr preferRelativeResize="0"/>
          <p:nvPr/>
        </p:nvPicPr>
        <p:blipFill>
          <a:blip r:embed="rId11">
            <a:alphaModFix/>
          </a:blip>
          <a:stretch>
            <a:fillRect/>
          </a:stretch>
        </p:blipFill>
        <p:spPr>
          <a:xfrm>
            <a:off x="8137690" y="2281848"/>
            <a:ext cx="980520" cy="556435"/>
          </a:xfrm>
          <a:prstGeom prst="rect">
            <a:avLst/>
          </a:prstGeom>
          <a:noFill/>
          <a:ln>
            <a:noFill/>
          </a:ln>
        </p:spPr>
      </p:pic>
      <p:pic>
        <p:nvPicPr>
          <p:cNvPr id="2182" name="Google Shape;2182;p227"/>
          <p:cNvPicPr preferRelativeResize="0"/>
          <p:nvPr/>
        </p:nvPicPr>
        <p:blipFill>
          <a:blip r:embed="rId12">
            <a:alphaModFix/>
          </a:blip>
          <a:stretch>
            <a:fillRect/>
          </a:stretch>
        </p:blipFill>
        <p:spPr>
          <a:xfrm>
            <a:off x="6437723" y="3515994"/>
            <a:ext cx="452867" cy="475907"/>
          </a:xfrm>
          <a:prstGeom prst="rect">
            <a:avLst/>
          </a:prstGeom>
          <a:noFill/>
          <a:ln>
            <a:noFill/>
          </a:ln>
        </p:spPr>
      </p:pic>
      <p:pic>
        <p:nvPicPr>
          <p:cNvPr id="2183" name="Google Shape;2183;p227"/>
          <p:cNvPicPr preferRelativeResize="0"/>
          <p:nvPr/>
        </p:nvPicPr>
        <p:blipFill>
          <a:blip r:embed="rId13">
            <a:alphaModFix/>
          </a:blip>
          <a:stretch>
            <a:fillRect/>
          </a:stretch>
        </p:blipFill>
        <p:spPr>
          <a:xfrm>
            <a:off x="6933605" y="3207993"/>
            <a:ext cx="575719" cy="602320"/>
          </a:xfrm>
          <a:prstGeom prst="rect">
            <a:avLst/>
          </a:prstGeom>
          <a:noFill/>
          <a:ln>
            <a:noFill/>
          </a:ln>
        </p:spPr>
      </p:pic>
      <p:pic>
        <p:nvPicPr>
          <p:cNvPr id="2184" name="Google Shape;2184;p227"/>
          <p:cNvPicPr preferRelativeResize="0"/>
          <p:nvPr/>
        </p:nvPicPr>
        <p:blipFill>
          <a:blip r:embed="rId14">
            <a:alphaModFix/>
          </a:blip>
          <a:stretch>
            <a:fillRect/>
          </a:stretch>
        </p:blipFill>
        <p:spPr>
          <a:xfrm>
            <a:off x="7401705" y="2699072"/>
            <a:ext cx="452868" cy="385094"/>
          </a:xfrm>
          <a:prstGeom prst="rect">
            <a:avLst/>
          </a:prstGeom>
          <a:noFill/>
          <a:ln>
            <a:noFill/>
          </a:ln>
        </p:spPr>
      </p:pic>
      <p:pic>
        <p:nvPicPr>
          <p:cNvPr id="2185" name="Google Shape;2185;p227"/>
          <p:cNvPicPr preferRelativeResize="0"/>
          <p:nvPr/>
        </p:nvPicPr>
        <p:blipFill>
          <a:blip r:embed="rId15">
            <a:alphaModFix/>
          </a:blip>
          <a:stretch>
            <a:fillRect/>
          </a:stretch>
        </p:blipFill>
        <p:spPr>
          <a:xfrm>
            <a:off x="7478069" y="3581254"/>
            <a:ext cx="706002" cy="556435"/>
          </a:xfrm>
          <a:prstGeom prst="rect">
            <a:avLst/>
          </a:prstGeom>
          <a:noFill/>
          <a:ln>
            <a:noFill/>
          </a:ln>
        </p:spPr>
      </p:pic>
      <p:pic>
        <p:nvPicPr>
          <p:cNvPr id="2186" name="Google Shape;2186;p227"/>
          <p:cNvPicPr preferRelativeResize="0"/>
          <p:nvPr/>
        </p:nvPicPr>
        <p:blipFill>
          <a:blip r:embed="rId16">
            <a:alphaModFix/>
          </a:blip>
          <a:stretch>
            <a:fillRect/>
          </a:stretch>
        </p:blipFill>
        <p:spPr>
          <a:xfrm>
            <a:off x="6970982" y="2318221"/>
            <a:ext cx="1034126" cy="257036"/>
          </a:xfrm>
          <a:prstGeom prst="rect">
            <a:avLst/>
          </a:prstGeom>
          <a:noFill/>
          <a:ln>
            <a:noFill/>
          </a:ln>
        </p:spPr>
      </p:pic>
      <p:pic>
        <p:nvPicPr>
          <p:cNvPr id="2187" name="Google Shape;2187;p227"/>
          <p:cNvPicPr preferRelativeResize="0"/>
          <p:nvPr/>
        </p:nvPicPr>
        <p:blipFill rotWithShape="1">
          <a:blip r:embed="rId17">
            <a:alphaModFix/>
          </a:blip>
          <a:srcRect b="20905" l="20165" r="22531" t="21974"/>
          <a:stretch/>
        </p:blipFill>
        <p:spPr>
          <a:xfrm>
            <a:off x="4395825" y="2369500"/>
            <a:ext cx="715057" cy="712751"/>
          </a:xfrm>
          <a:prstGeom prst="rect">
            <a:avLst/>
          </a:prstGeom>
          <a:noFill/>
          <a:ln>
            <a:noFill/>
          </a:ln>
        </p:spPr>
      </p:pic>
      <p:pic>
        <p:nvPicPr>
          <p:cNvPr id="2188" name="Google Shape;2188;p227"/>
          <p:cNvPicPr preferRelativeResize="0"/>
          <p:nvPr/>
        </p:nvPicPr>
        <p:blipFill>
          <a:blip r:embed="rId18">
            <a:alphaModFix/>
          </a:blip>
          <a:stretch>
            <a:fillRect/>
          </a:stretch>
        </p:blipFill>
        <p:spPr>
          <a:xfrm>
            <a:off x="8382000" y="3557050"/>
            <a:ext cx="609600" cy="704850"/>
          </a:xfrm>
          <a:prstGeom prst="rect">
            <a:avLst/>
          </a:prstGeom>
          <a:noFill/>
          <a:ln>
            <a:noFill/>
          </a:ln>
        </p:spPr>
      </p:pic>
      <p:pic>
        <p:nvPicPr>
          <p:cNvPr id="2189" name="Google Shape;2189;p227"/>
          <p:cNvPicPr preferRelativeResize="0"/>
          <p:nvPr/>
        </p:nvPicPr>
        <p:blipFill>
          <a:blip r:embed="rId19">
            <a:alphaModFix/>
          </a:blip>
          <a:stretch>
            <a:fillRect/>
          </a:stretch>
        </p:blipFill>
        <p:spPr>
          <a:xfrm>
            <a:off x="6009700" y="4124210"/>
            <a:ext cx="2050300" cy="330732"/>
          </a:xfrm>
          <a:prstGeom prst="rect">
            <a:avLst/>
          </a:prstGeom>
          <a:noFill/>
          <a:ln>
            <a:noFill/>
          </a:ln>
        </p:spPr>
      </p:pic>
      <p:pic>
        <p:nvPicPr>
          <p:cNvPr id="2190" name="Google Shape;2190;p227"/>
          <p:cNvPicPr preferRelativeResize="0"/>
          <p:nvPr/>
        </p:nvPicPr>
        <p:blipFill>
          <a:blip r:embed="rId20">
            <a:alphaModFix/>
          </a:blip>
          <a:stretch>
            <a:fillRect/>
          </a:stretch>
        </p:blipFill>
        <p:spPr>
          <a:xfrm>
            <a:off x="8101046" y="2902914"/>
            <a:ext cx="917179" cy="571500"/>
          </a:xfrm>
          <a:prstGeom prst="rect">
            <a:avLst/>
          </a:prstGeom>
          <a:noFill/>
          <a:ln>
            <a:noFill/>
          </a:ln>
        </p:spPr>
      </p:pic>
      <p:pic>
        <p:nvPicPr>
          <p:cNvPr id="2191" name="Google Shape;2191;p227"/>
          <p:cNvPicPr preferRelativeResize="0"/>
          <p:nvPr/>
        </p:nvPicPr>
        <p:blipFill>
          <a:blip r:embed="rId21">
            <a:alphaModFix/>
          </a:blip>
          <a:stretch>
            <a:fillRect/>
          </a:stretch>
        </p:blipFill>
        <p:spPr>
          <a:xfrm>
            <a:off x="5382725" y="3171350"/>
            <a:ext cx="724620" cy="712750"/>
          </a:xfrm>
          <a:prstGeom prst="rect">
            <a:avLst/>
          </a:prstGeom>
          <a:noFill/>
          <a:ln>
            <a:noFill/>
          </a:ln>
        </p:spPr>
      </p:pic>
      <p:pic>
        <p:nvPicPr>
          <p:cNvPr id="2192" name="Google Shape;2192;p227"/>
          <p:cNvPicPr preferRelativeResize="0"/>
          <p:nvPr/>
        </p:nvPicPr>
        <p:blipFill>
          <a:blip r:embed="rId22">
            <a:alphaModFix/>
          </a:blip>
          <a:stretch>
            <a:fillRect/>
          </a:stretch>
        </p:blipFill>
        <p:spPr>
          <a:xfrm>
            <a:off x="4395825" y="3324300"/>
            <a:ext cx="871250" cy="462300"/>
          </a:xfrm>
          <a:prstGeom prst="rect">
            <a:avLst/>
          </a:prstGeom>
          <a:noFill/>
          <a:ln>
            <a:noFill/>
          </a:ln>
        </p:spPr>
      </p:pic>
      <p:pic>
        <p:nvPicPr>
          <p:cNvPr id="2193" name="Google Shape;2193;p227"/>
          <p:cNvPicPr preferRelativeResize="0"/>
          <p:nvPr/>
        </p:nvPicPr>
        <p:blipFill>
          <a:blip r:embed="rId23">
            <a:alphaModFix/>
          </a:blip>
          <a:stretch>
            <a:fillRect/>
          </a:stretch>
        </p:blipFill>
        <p:spPr>
          <a:xfrm>
            <a:off x="5000826" y="4060300"/>
            <a:ext cx="975371" cy="511275"/>
          </a:xfrm>
          <a:prstGeom prst="rect">
            <a:avLst/>
          </a:prstGeom>
          <a:noFill/>
          <a:ln>
            <a:noFill/>
          </a:ln>
        </p:spPr>
      </p:pic>
      <p:pic>
        <p:nvPicPr>
          <p:cNvPr id="2194" name="Google Shape;2194;p227"/>
          <p:cNvPicPr preferRelativeResize="0"/>
          <p:nvPr/>
        </p:nvPicPr>
        <p:blipFill>
          <a:blip r:embed="rId24">
            <a:alphaModFix/>
          </a:blip>
          <a:stretch>
            <a:fillRect/>
          </a:stretch>
        </p:blipFill>
        <p:spPr>
          <a:xfrm>
            <a:off x="5267063" y="4758035"/>
            <a:ext cx="1392050" cy="368484"/>
          </a:xfrm>
          <a:prstGeom prst="rect">
            <a:avLst/>
          </a:prstGeom>
          <a:noFill/>
          <a:ln>
            <a:noFill/>
          </a:ln>
        </p:spPr>
      </p:pic>
      <p:pic>
        <p:nvPicPr>
          <p:cNvPr id="2195" name="Google Shape;2195;p227"/>
          <p:cNvPicPr preferRelativeResize="0"/>
          <p:nvPr/>
        </p:nvPicPr>
        <p:blipFill>
          <a:blip r:embed="rId25">
            <a:alphaModFix/>
          </a:blip>
          <a:stretch>
            <a:fillRect/>
          </a:stretch>
        </p:blipFill>
        <p:spPr>
          <a:xfrm>
            <a:off x="4395825" y="4028650"/>
            <a:ext cx="571500" cy="571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0" name="Shape 2200"/>
        <p:cNvGrpSpPr/>
        <p:nvPr/>
      </p:nvGrpSpPr>
      <p:grpSpPr>
        <a:xfrm>
          <a:off x="0" y="0"/>
          <a:ext cx="0" cy="0"/>
          <a:chOff x="0" y="0"/>
          <a:chExt cx="0" cy="0"/>
        </a:xfrm>
      </p:grpSpPr>
      <p:sp>
        <p:nvSpPr>
          <p:cNvPr id="2201" name="Google Shape;2201;p228"/>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Ingestion Tooling</a:t>
            </a:r>
            <a:endParaRPr/>
          </a:p>
        </p:txBody>
      </p:sp>
      <p:sp>
        <p:nvSpPr>
          <p:cNvPr id="2202" name="Google Shape;2202;p228"/>
          <p:cNvSpPr txBox="1"/>
          <p:nvPr>
            <p:ph idx="4294967295" type="body"/>
          </p:nvPr>
        </p:nvSpPr>
        <p:spPr>
          <a:xfrm>
            <a:off x="6511450" y="993275"/>
            <a:ext cx="2231100" cy="1523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666666"/>
                </a:solidFill>
                <a:latin typeface="Nunito Sans"/>
                <a:ea typeface="Nunito Sans"/>
                <a:cs typeface="Nunito Sans"/>
                <a:sym typeface="Nunito Sans"/>
              </a:rPr>
              <a:t>Configuration-based data mapping language to convert JSON documents between two schemas</a:t>
            </a:r>
            <a:r>
              <a:rPr lang="en"/>
              <a:t>.    </a:t>
            </a:r>
            <a:r>
              <a:rPr lang="en" u="sng">
                <a:solidFill>
                  <a:schemeClr val="hlink"/>
                </a:solidFill>
                <a:latin typeface="Nunito Sans"/>
                <a:ea typeface="Nunito Sans"/>
                <a:cs typeface="Nunito Sans"/>
                <a:sym typeface="Nunito Sans"/>
                <a:hlinkClick r:id="rId3"/>
              </a:rPr>
              <a:t>http://idml.io/</a:t>
            </a:r>
            <a:r>
              <a:rPr lang="en">
                <a:latin typeface="Nunito Sans"/>
                <a:ea typeface="Nunito Sans"/>
                <a:cs typeface="Nunito Sans"/>
                <a:sym typeface="Nunito Sans"/>
              </a:rPr>
              <a:t> </a:t>
            </a:r>
            <a:endParaRPr>
              <a:latin typeface="Nunito Sans"/>
              <a:ea typeface="Nunito Sans"/>
              <a:cs typeface="Nunito Sans"/>
              <a:sym typeface="Nunito Sans"/>
            </a:endParaRPr>
          </a:p>
          <a:p>
            <a:pPr indent="0" lvl="0" marL="0" rtl="0" algn="l">
              <a:spcBef>
                <a:spcPts val="600"/>
              </a:spcBef>
              <a:spcAft>
                <a:spcPts val="0"/>
              </a:spcAft>
              <a:buNone/>
            </a:pPr>
            <a:r>
              <a:t/>
            </a:r>
            <a:endParaRPr/>
          </a:p>
        </p:txBody>
      </p:sp>
      <p:pic>
        <p:nvPicPr>
          <p:cNvPr id="2203" name="Google Shape;2203;p228"/>
          <p:cNvPicPr preferRelativeResize="0"/>
          <p:nvPr/>
        </p:nvPicPr>
        <p:blipFill>
          <a:blip r:embed="rId4">
            <a:alphaModFix/>
          </a:blip>
          <a:stretch>
            <a:fillRect/>
          </a:stretch>
        </p:blipFill>
        <p:spPr>
          <a:xfrm>
            <a:off x="6889175" y="0"/>
            <a:ext cx="2064700" cy="631750"/>
          </a:xfrm>
          <a:prstGeom prst="rect">
            <a:avLst/>
          </a:prstGeom>
          <a:noFill/>
          <a:ln>
            <a:noFill/>
          </a:ln>
        </p:spPr>
      </p:pic>
      <p:pic>
        <p:nvPicPr>
          <p:cNvPr id="2204" name="Google Shape;2204;p228"/>
          <p:cNvPicPr preferRelativeResize="0"/>
          <p:nvPr/>
        </p:nvPicPr>
        <p:blipFill rotWithShape="1">
          <a:blip r:embed="rId5">
            <a:alphaModFix/>
          </a:blip>
          <a:srcRect b="0" l="1693" r="9180" t="0"/>
          <a:stretch/>
        </p:blipFill>
        <p:spPr>
          <a:xfrm>
            <a:off x="71725" y="726350"/>
            <a:ext cx="5862701" cy="2192800"/>
          </a:xfrm>
          <a:prstGeom prst="rect">
            <a:avLst/>
          </a:prstGeom>
          <a:noFill/>
          <a:ln>
            <a:noFill/>
          </a:ln>
        </p:spPr>
      </p:pic>
      <p:sp>
        <p:nvSpPr>
          <p:cNvPr id="2205" name="Google Shape;2205;p228"/>
          <p:cNvSpPr txBox="1"/>
          <p:nvPr/>
        </p:nvSpPr>
        <p:spPr>
          <a:xfrm>
            <a:off x="36200" y="3212875"/>
            <a:ext cx="8952300" cy="1756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Char char="●"/>
            </a:pPr>
            <a:r>
              <a:rPr b="1" lang="en" sz="1200">
                <a:solidFill>
                  <a:srgbClr val="434343"/>
                </a:solidFill>
                <a:latin typeface="Nunito Sans"/>
                <a:ea typeface="Nunito Sans"/>
                <a:cs typeface="Nunito Sans"/>
                <a:sym typeface="Nunito Sans"/>
              </a:rPr>
              <a:t>Accessible</a:t>
            </a:r>
            <a:r>
              <a:rPr lang="en" sz="1200">
                <a:solidFill>
                  <a:srgbClr val="434343"/>
                </a:solidFill>
                <a:latin typeface="Nunito Sans"/>
                <a:ea typeface="Nunito Sans"/>
                <a:cs typeface="Nunito Sans"/>
                <a:sym typeface="Nunito Sans"/>
              </a:rPr>
              <a:t> - Designed for Analysts, Product Managers, Tech Writers, Support, Sales Engineers and Software Engineers alike</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Char char="●"/>
            </a:pPr>
            <a:r>
              <a:rPr b="1" lang="en" sz="1200">
                <a:solidFill>
                  <a:srgbClr val="434343"/>
                </a:solidFill>
                <a:latin typeface="Nunito Sans"/>
                <a:ea typeface="Nunito Sans"/>
                <a:cs typeface="Nunito Sans"/>
                <a:sym typeface="Nunito Sans"/>
              </a:rPr>
              <a:t>Concise</a:t>
            </a:r>
            <a:r>
              <a:rPr lang="en" sz="1200">
                <a:solidFill>
                  <a:srgbClr val="434343"/>
                </a:solidFill>
                <a:latin typeface="Nunito Sans"/>
                <a:ea typeface="Nunito Sans"/>
                <a:cs typeface="Nunito Sans"/>
                <a:sym typeface="Nunito Sans"/>
              </a:rPr>
              <a:t> - Free yourself from error-prone boilerplate code like null pointer checks and parse exception handlers</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Char char="●"/>
            </a:pPr>
            <a:r>
              <a:rPr b="1" lang="en" sz="1200">
                <a:solidFill>
                  <a:srgbClr val="434343"/>
                </a:solidFill>
                <a:latin typeface="Nunito Sans"/>
                <a:ea typeface="Nunito Sans"/>
                <a:cs typeface="Nunito Sans"/>
                <a:sym typeface="Nunito Sans"/>
              </a:rPr>
              <a:t>Extensible</a:t>
            </a:r>
            <a:r>
              <a:rPr lang="en" sz="1200">
                <a:solidFill>
                  <a:srgbClr val="434343"/>
                </a:solidFill>
                <a:latin typeface="Nunito Sans"/>
                <a:ea typeface="Nunito Sans"/>
                <a:cs typeface="Nunito Sans"/>
                <a:sym typeface="Nunito Sans"/>
              </a:rPr>
              <a:t> - Out of the box it has support for things like regular expressions, email and geolocation but it’s easy to add new modules</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Char char="●"/>
            </a:pPr>
            <a:r>
              <a:rPr b="1" lang="en" sz="1200">
                <a:solidFill>
                  <a:srgbClr val="434343"/>
                </a:solidFill>
                <a:latin typeface="Nunito Sans"/>
                <a:ea typeface="Nunito Sans"/>
                <a:cs typeface="Nunito Sans"/>
                <a:sym typeface="Nunito Sans"/>
              </a:rPr>
              <a:t>High-performance</a:t>
            </a:r>
            <a:r>
              <a:rPr lang="en" sz="1200">
                <a:solidFill>
                  <a:srgbClr val="434343"/>
                </a:solidFill>
                <a:latin typeface="Nunito Sans"/>
                <a:ea typeface="Nunito Sans"/>
                <a:cs typeface="Nunito Sans"/>
                <a:sym typeface="Nunito Sans"/>
              </a:rPr>
              <a:t> - Built for firehoses</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Char char="●"/>
            </a:pPr>
            <a:r>
              <a:rPr b="1" lang="en" sz="1200">
                <a:solidFill>
                  <a:srgbClr val="434343"/>
                </a:solidFill>
                <a:latin typeface="Nunito Sans"/>
                <a:ea typeface="Nunito Sans"/>
                <a:cs typeface="Nunito Sans"/>
                <a:sym typeface="Nunito Sans"/>
              </a:rPr>
              <a:t>Java-based</a:t>
            </a:r>
            <a:r>
              <a:rPr lang="en" sz="1200">
                <a:solidFill>
                  <a:srgbClr val="434343"/>
                </a:solidFill>
                <a:latin typeface="Nunito Sans"/>
                <a:ea typeface="Nunito Sans"/>
                <a:cs typeface="Nunito Sans"/>
                <a:sym typeface="Nunito Sans"/>
              </a:rPr>
              <a:t> - Integrates with the emerging big data stack, including Hadoop MapReduce and Kafka</a:t>
            </a:r>
            <a:endParaRPr>
              <a:solidFill>
                <a:srgbClr val="434343"/>
              </a:solidFill>
              <a:latin typeface="Nunito Sans"/>
              <a:ea typeface="Nunito Sans"/>
              <a:cs typeface="Nunito Sans"/>
              <a:sym typeface="Nuni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9" name="Shape 2209"/>
        <p:cNvGrpSpPr/>
        <p:nvPr/>
      </p:nvGrpSpPr>
      <p:grpSpPr>
        <a:xfrm>
          <a:off x="0" y="0"/>
          <a:ext cx="0" cy="0"/>
          <a:chOff x="0" y="0"/>
          <a:chExt cx="0" cy="0"/>
        </a:xfrm>
      </p:grpSpPr>
      <p:sp>
        <p:nvSpPr>
          <p:cNvPr id="2210" name="Google Shape;2210;p229"/>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Benthos </a:t>
            </a:r>
            <a:endParaRPr/>
          </a:p>
        </p:txBody>
      </p:sp>
      <p:sp>
        <p:nvSpPr>
          <p:cNvPr id="2211" name="Google Shape;2211;p229"/>
          <p:cNvSpPr txBox="1"/>
          <p:nvPr>
            <p:ph idx="4294967295" type="body"/>
          </p:nvPr>
        </p:nvSpPr>
        <p:spPr>
          <a:xfrm>
            <a:off x="301775" y="859000"/>
            <a:ext cx="4583100" cy="2447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t>Main use</a:t>
            </a:r>
            <a:r>
              <a:rPr lang="en"/>
              <a:t>: To bridge various components of the Platform, to ingest firehoses, to produce and consume from the DataBus, …</a:t>
            </a:r>
            <a:endParaRPr/>
          </a:p>
          <a:p>
            <a:pPr indent="0" lvl="0" marL="0" rtl="0" algn="l">
              <a:spcBef>
                <a:spcPts val="600"/>
              </a:spcBef>
              <a:spcAft>
                <a:spcPts val="0"/>
              </a:spcAft>
              <a:buNone/>
            </a:pPr>
            <a:r>
              <a:rPr b="1" lang="en"/>
              <a:t>Performance</a:t>
            </a:r>
            <a:r>
              <a:rPr lang="en"/>
              <a:t>: </a:t>
            </a:r>
            <a:endParaRPr/>
          </a:p>
          <a:p>
            <a:pPr indent="0" lvl="0" marL="0" rtl="0" algn="l">
              <a:spcBef>
                <a:spcPts val="600"/>
              </a:spcBef>
              <a:spcAft>
                <a:spcPts val="0"/>
              </a:spcAft>
              <a:buNone/>
            </a:pPr>
            <a:r>
              <a:rPr lang="en"/>
              <a:t>Latency avg as low as 200μs (with 99th within 1ms), throughput as high as ~100k docs/s per server</a:t>
            </a:r>
            <a:endParaRPr/>
          </a:p>
        </p:txBody>
      </p:sp>
      <p:pic>
        <p:nvPicPr>
          <p:cNvPr id="2212" name="Google Shape;2212;p229"/>
          <p:cNvPicPr preferRelativeResize="0"/>
          <p:nvPr/>
        </p:nvPicPr>
        <p:blipFill rotWithShape="1">
          <a:blip r:embed="rId3">
            <a:alphaModFix/>
          </a:blip>
          <a:srcRect b="0" l="32044" r="31479" t="0"/>
          <a:stretch/>
        </p:blipFill>
        <p:spPr>
          <a:xfrm>
            <a:off x="8052200" y="0"/>
            <a:ext cx="1069101" cy="654900"/>
          </a:xfrm>
          <a:prstGeom prst="rect">
            <a:avLst/>
          </a:prstGeom>
          <a:noFill/>
          <a:ln>
            <a:noFill/>
          </a:ln>
        </p:spPr>
      </p:pic>
      <p:pic>
        <p:nvPicPr>
          <p:cNvPr id="2213" name="Google Shape;2213;p229"/>
          <p:cNvPicPr preferRelativeResize="0"/>
          <p:nvPr/>
        </p:nvPicPr>
        <p:blipFill>
          <a:blip r:embed="rId4">
            <a:alphaModFix/>
          </a:blip>
          <a:stretch>
            <a:fillRect/>
          </a:stretch>
        </p:blipFill>
        <p:spPr>
          <a:xfrm>
            <a:off x="5211350" y="1055725"/>
            <a:ext cx="3336625" cy="3820974"/>
          </a:xfrm>
          <a:prstGeom prst="rect">
            <a:avLst/>
          </a:prstGeom>
          <a:noFill/>
          <a:ln>
            <a:noFill/>
          </a:ln>
        </p:spPr>
      </p:pic>
      <p:pic>
        <p:nvPicPr>
          <p:cNvPr id="2214" name="Google Shape;2214;p229"/>
          <p:cNvPicPr preferRelativeResize="0"/>
          <p:nvPr/>
        </p:nvPicPr>
        <p:blipFill>
          <a:blip r:embed="rId5">
            <a:alphaModFix/>
          </a:blip>
          <a:stretch>
            <a:fillRect/>
          </a:stretch>
        </p:blipFill>
        <p:spPr>
          <a:xfrm>
            <a:off x="1184500" y="2857150"/>
            <a:ext cx="2817649" cy="22863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8" name="Shape 2218"/>
        <p:cNvGrpSpPr/>
        <p:nvPr/>
      </p:nvGrpSpPr>
      <p:grpSpPr>
        <a:xfrm>
          <a:off x="0" y="0"/>
          <a:ext cx="0" cy="0"/>
          <a:chOff x="0" y="0"/>
          <a:chExt cx="0" cy="0"/>
        </a:xfrm>
      </p:grpSpPr>
      <p:sp>
        <p:nvSpPr>
          <p:cNvPr id="2219" name="Google Shape;2219;p230"/>
          <p:cNvSpPr txBox="1"/>
          <p:nvPr>
            <p:ph type="title"/>
          </p:nvPr>
        </p:nvSpPr>
        <p:spPr>
          <a:xfrm>
            <a:off x="285700" y="209300"/>
            <a:ext cx="8502900" cy="567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200">
                <a:solidFill>
                  <a:srgbClr val="4C4D4F"/>
                </a:solidFill>
              </a:rPr>
              <a:t>Proprietary enrichment services which derive meaning, add context </a:t>
            </a:r>
            <a:endParaRPr b="0" i="0" sz="2200" u="none" cap="none" strike="noStrike">
              <a:solidFill>
                <a:srgbClr val="4C4D4F"/>
              </a:solidFill>
              <a:latin typeface="Arial"/>
              <a:ea typeface="Arial"/>
              <a:cs typeface="Arial"/>
              <a:sym typeface="Arial"/>
            </a:endParaRPr>
          </a:p>
        </p:txBody>
      </p:sp>
      <p:sp>
        <p:nvSpPr>
          <p:cNvPr id="2220" name="Google Shape;2220;p230"/>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sp>
        <p:nvSpPr>
          <p:cNvPr id="2221" name="Google Shape;2221;p230"/>
          <p:cNvSpPr txBox="1"/>
          <p:nvPr/>
        </p:nvSpPr>
        <p:spPr>
          <a:xfrm>
            <a:off x="394825" y="1263800"/>
            <a:ext cx="4536600" cy="567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4C4D4F"/>
              </a:buClr>
              <a:buSzPts val="1800"/>
              <a:buFont typeface="Nunito Sans"/>
              <a:buNone/>
            </a:pPr>
            <a:r>
              <a:rPr b="1" i="0" lang="en" u="none" cap="none" strike="noStrike">
                <a:solidFill>
                  <a:srgbClr val="4D4D4D"/>
                </a:solidFill>
              </a:rPr>
              <a:t>Context-Driven NLP applies multiple models, buil</a:t>
            </a:r>
            <a:r>
              <a:rPr b="1" lang="en">
                <a:solidFill>
                  <a:srgbClr val="4D4D4D"/>
                </a:solidFill>
              </a:rPr>
              <a:t>t</a:t>
            </a:r>
            <a:r>
              <a:rPr b="1" i="0" lang="en" u="none" cap="none" strike="noStrike">
                <a:solidFill>
                  <a:srgbClr val="4D4D4D"/>
                </a:solidFill>
              </a:rPr>
              <a:t> for different content</a:t>
            </a:r>
            <a:endParaRPr>
              <a:solidFill>
                <a:srgbClr val="4D4D4D"/>
              </a:solidFill>
            </a:endParaRPr>
          </a:p>
        </p:txBody>
      </p:sp>
      <p:pic>
        <p:nvPicPr>
          <p:cNvPr id="2222" name="Google Shape;2222;p230"/>
          <p:cNvPicPr preferRelativeResize="0"/>
          <p:nvPr/>
        </p:nvPicPr>
        <p:blipFill>
          <a:blip r:embed="rId3">
            <a:alphaModFix/>
          </a:blip>
          <a:stretch>
            <a:fillRect/>
          </a:stretch>
        </p:blipFill>
        <p:spPr>
          <a:xfrm>
            <a:off x="539550" y="3789697"/>
            <a:ext cx="441600" cy="374010"/>
          </a:xfrm>
          <a:prstGeom prst="rect">
            <a:avLst/>
          </a:prstGeom>
          <a:noFill/>
          <a:ln>
            <a:noFill/>
          </a:ln>
        </p:spPr>
      </p:pic>
      <p:sp>
        <p:nvSpPr>
          <p:cNvPr id="2223" name="Google Shape;2223;p230"/>
          <p:cNvSpPr txBox="1"/>
          <p:nvPr/>
        </p:nvSpPr>
        <p:spPr>
          <a:xfrm>
            <a:off x="6873638" y="2520812"/>
            <a:ext cx="1765800" cy="721500"/>
          </a:xfrm>
          <a:prstGeom prst="rect">
            <a:avLst/>
          </a:prstGeom>
          <a:noFill/>
          <a:ln>
            <a:noFill/>
          </a:ln>
        </p:spPr>
        <p:txBody>
          <a:bodyPr anchorCtr="0" anchor="ctr" bIns="12700" lIns="12700" spcFirstLastPara="1" rIns="12700" wrap="square" tIns="12700">
            <a:noAutofit/>
          </a:bodyPr>
          <a:lstStyle/>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Companies</a:t>
            </a:r>
            <a:endParaRPr/>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People</a:t>
            </a:r>
            <a:endParaRPr/>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Products</a:t>
            </a:r>
            <a:endParaRPr/>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Places</a:t>
            </a:r>
            <a:endParaRPr/>
          </a:p>
        </p:txBody>
      </p:sp>
      <p:sp>
        <p:nvSpPr>
          <p:cNvPr id="2224" name="Google Shape;2224;p230"/>
          <p:cNvSpPr txBox="1"/>
          <p:nvPr/>
        </p:nvSpPr>
        <p:spPr>
          <a:xfrm>
            <a:off x="7368213" y="4068875"/>
            <a:ext cx="1275300" cy="567600"/>
          </a:xfrm>
          <a:prstGeom prst="rect">
            <a:avLst/>
          </a:prstGeom>
          <a:noFill/>
          <a:ln>
            <a:noFill/>
          </a:ln>
        </p:spPr>
        <p:txBody>
          <a:bodyPr anchorCtr="0" anchor="ctr" bIns="12700" lIns="12700" spcFirstLastPara="1" rIns="12700" wrap="square" tIns="12700">
            <a:noAutofit/>
          </a:bodyPr>
          <a:lstStyle/>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Article</a:t>
            </a:r>
            <a:r>
              <a:rPr lang="en" sz="1000">
                <a:solidFill>
                  <a:srgbClr val="53585F"/>
                </a:solidFill>
              </a:rPr>
              <a:t> L</a:t>
            </a:r>
            <a:r>
              <a:rPr i="0" lang="en" sz="1000" u="none" cap="none" strike="noStrike">
                <a:solidFill>
                  <a:srgbClr val="53585F"/>
                </a:solidFill>
              </a:rPr>
              <a:t>evel</a:t>
            </a:r>
            <a:endParaRPr sz="1000"/>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Sentence Level</a:t>
            </a:r>
            <a:endParaRPr i="0" sz="1000" u="none" cap="none" strike="noStrike">
              <a:solidFill>
                <a:srgbClr val="53585F"/>
              </a:solidFill>
            </a:endParaRPr>
          </a:p>
          <a:p>
            <a:pPr indent="0" lvl="0" marL="0" marR="0" rtl="0" algn="l">
              <a:lnSpc>
                <a:spcPct val="110000"/>
              </a:lnSpc>
              <a:spcBef>
                <a:spcPts val="0"/>
              </a:spcBef>
              <a:spcAft>
                <a:spcPts val="0"/>
              </a:spcAft>
              <a:buClr>
                <a:srgbClr val="53585F"/>
              </a:buClr>
              <a:buSzPts val="1000"/>
              <a:buFont typeface="Open Sans Light"/>
              <a:buNone/>
            </a:pPr>
            <a:r>
              <a:rPr lang="en" sz="1000">
                <a:solidFill>
                  <a:srgbClr val="53585F"/>
                </a:solidFill>
              </a:rPr>
              <a:t>Entity level</a:t>
            </a:r>
            <a:endParaRPr sz="1000">
              <a:solidFill>
                <a:srgbClr val="53585F"/>
              </a:solidFill>
            </a:endParaRPr>
          </a:p>
        </p:txBody>
      </p:sp>
      <p:sp>
        <p:nvSpPr>
          <p:cNvPr id="2225" name="Google Shape;2225;p230"/>
          <p:cNvSpPr txBox="1"/>
          <p:nvPr/>
        </p:nvSpPr>
        <p:spPr>
          <a:xfrm>
            <a:off x="6873650" y="2219600"/>
            <a:ext cx="1956900" cy="253500"/>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rgbClr val="53585F"/>
              </a:buClr>
              <a:buSzPts val="1000"/>
              <a:buFont typeface="Nunito Sans"/>
              <a:buNone/>
            </a:pPr>
            <a:r>
              <a:rPr b="1" lang="en" sz="1200">
                <a:solidFill>
                  <a:schemeClr val="dk2"/>
                </a:solidFill>
              </a:rPr>
              <a:t>Entity extraction &amp; linking</a:t>
            </a:r>
            <a:endParaRPr sz="1200">
              <a:solidFill>
                <a:schemeClr val="dk2"/>
              </a:solidFill>
            </a:endParaRPr>
          </a:p>
        </p:txBody>
      </p:sp>
      <p:sp>
        <p:nvSpPr>
          <p:cNvPr id="2226" name="Google Shape;2226;p230"/>
          <p:cNvSpPr txBox="1"/>
          <p:nvPr/>
        </p:nvSpPr>
        <p:spPr>
          <a:xfrm>
            <a:off x="7368211" y="3820600"/>
            <a:ext cx="1062900" cy="195300"/>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rgbClr val="53585F"/>
              </a:buClr>
              <a:buSzPts val="1000"/>
              <a:buFont typeface="Open Sans"/>
              <a:buNone/>
            </a:pPr>
            <a:r>
              <a:rPr b="1" lang="en" sz="1200">
                <a:solidFill>
                  <a:schemeClr val="dk2"/>
                </a:solidFill>
              </a:rPr>
              <a:t>Sentiment</a:t>
            </a:r>
            <a:endParaRPr sz="1200">
              <a:solidFill>
                <a:schemeClr val="dk2"/>
              </a:solidFill>
            </a:endParaRPr>
          </a:p>
        </p:txBody>
      </p:sp>
      <p:sp>
        <p:nvSpPr>
          <p:cNvPr id="2227" name="Google Shape;2227;p230"/>
          <p:cNvSpPr txBox="1"/>
          <p:nvPr/>
        </p:nvSpPr>
        <p:spPr>
          <a:xfrm>
            <a:off x="4109688" y="4015899"/>
            <a:ext cx="1704000" cy="432000"/>
          </a:xfrm>
          <a:prstGeom prst="rect">
            <a:avLst/>
          </a:prstGeom>
          <a:noFill/>
          <a:ln>
            <a:noFill/>
          </a:ln>
        </p:spPr>
        <p:txBody>
          <a:bodyPr anchorCtr="0" anchor="ctr" bIns="12700" lIns="12700" spcFirstLastPara="1" rIns="12700" wrap="square" tIns="12700">
            <a:noAutofit/>
          </a:bodyPr>
          <a:lstStyle/>
          <a:p>
            <a:pPr indent="0" lvl="0" marL="0" marR="0" rtl="0" algn="l">
              <a:lnSpc>
                <a:spcPct val="110000"/>
              </a:lnSpc>
              <a:spcBef>
                <a:spcPts val="0"/>
              </a:spcBef>
              <a:spcAft>
                <a:spcPts val="0"/>
              </a:spcAft>
              <a:buClr>
                <a:srgbClr val="50626F"/>
              </a:buClr>
              <a:buSzPts val="1000"/>
              <a:buFont typeface="Open Sans Light"/>
              <a:buNone/>
            </a:pPr>
            <a:r>
              <a:rPr i="0" lang="en" sz="1000" u="none" cap="none" strike="noStrike">
                <a:solidFill>
                  <a:srgbClr val="4D4D4D"/>
                </a:solidFill>
              </a:rPr>
              <a:t>What is this content ‘about’</a:t>
            </a:r>
            <a:endParaRPr sz="1000">
              <a:solidFill>
                <a:srgbClr val="4D4D4D"/>
              </a:solidFill>
            </a:endParaRPr>
          </a:p>
          <a:p>
            <a:pPr indent="0" lvl="0" marL="0" marR="0" rtl="0" algn="l">
              <a:lnSpc>
                <a:spcPct val="110000"/>
              </a:lnSpc>
              <a:spcBef>
                <a:spcPts val="0"/>
              </a:spcBef>
              <a:spcAft>
                <a:spcPts val="0"/>
              </a:spcAft>
              <a:buClr>
                <a:srgbClr val="50626F"/>
              </a:buClr>
              <a:buSzPts val="1000"/>
              <a:buFont typeface="Open Sans Light"/>
              <a:buNone/>
            </a:pPr>
            <a:r>
              <a:rPr i="0" lang="en" sz="1000" u="none" cap="none" strike="noStrike">
                <a:solidFill>
                  <a:srgbClr val="4D4D4D"/>
                </a:solidFill>
              </a:rPr>
              <a:t>eg. </a:t>
            </a:r>
            <a:r>
              <a:rPr lang="en" sz="1000">
                <a:solidFill>
                  <a:srgbClr val="4D4D4D"/>
                </a:solidFill>
              </a:rPr>
              <a:t>Market Expansion</a:t>
            </a:r>
            <a:endParaRPr sz="1000">
              <a:solidFill>
                <a:srgbClr val="4D4D4D"/>
              </a:solidFill>
            </a:endParaRPr>
          </a:p>
        </p:txBody>
      </p:sp>
      <p:sp>
        <p:nvSpPr>
          <p:cNvPr id="2228" name="Google Shape;2228;p230"/>
          <p:cNvSpPr txBox="1"/>
          <p:nvPr/>
        </p:nvSpPr>
        <p:spPr>
          <a:xfrm>
            <a:off x="4109685" y="3787496"/>
            <a:ext cx="1247700" cy="195300"/>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rgbClr val="50626F"/>
              </a:buClr>
              <a:buSzPts val="1000"/>
              <a:buFont typeface="Open Sans"/>
              <a:buNone/>
            </a:pPr>
            <a:r>
              <a:rPr b="1" lang="en" sz="1200">
                <a:solidFill>
                  <a:schemeClr val="dk2"/>
                </a:solidFill>
              </a:rPr>
              <a:t>Events</a:t>
            </a:r>
            <a:endParaRPr sz="1200">
              <a:solidFill>
                <a:schemeClr val="dk2"/>
              </a:solidFill>
            </a:endParaRPr>
          </a:p>
        </p:txBody>
      </p:sp>
      <p:sp>
        <p:nvSpPr>
          <p:cNvPr id="2229" name="Google Shape;2229;p230"/>
          <p:cNvSpPr txBox="1"/>
          <p:nvPr/>
        </p:nvSpPr>
        <p:spPr>
          <a:xfrm>
            <a:off x="1098000" y="3787500"/>
            <a:ext cx="849300" cy="195300"/>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rgbClr val="53585F"/>
              </a:buClr>
              <a:buSzPts val="1000"/>
              <a:buFont typeface="Open Sans"/>
              <a:buNone/>
            </a:pPr>
            <a:r>
              <a:rPr b="1" lang="en" sz="1200">
                <a:solidFill>
                  <a:schemeClr val="dk2"/>
                </a:solidFill>
              </a:rPr>
              <a:t>Links</a:t>
            </a:r>
            <a:endParaRPr sz="1200">
              <a:solidFill>
                <a:schemeClr val="dk2"/>
              </a:solidFill>
            </a:endParaRPr>
          </a:p>
        </p:txBody>
      </p:sp>
      <p:sp>
        <p:nvSpPr>
          <p:cNvPr id="2230" name="Google Shape;2230;p230"/>
          <p:cNvSpPr txBox="1"/>
          <p:nvPr/>
        </p:nvSpPr>
        <p:spPr>
          <a:xfrm>
            <a:off x="1098000" y="4015896"/>
            <a:ext cx="849300" cy="539100"/>
          </a:xfrm>
          <a:prstGeom prst="rect">
            <a:avLst/>
          </a:prstGeom>
          <a:noFill/>
          <a:ln>
            <a:noFill/>
          </a:ln>
        </p:spPr>
        <p:txBody>
          <a:bodyPr anchorCtr="0" anchor="t" bIns="12700" lIns="12700" spcFirstLastPara="1" rIns="12700" wrap="square" tIns="12700">
            <a:noAutofit/>
          </a:bodyPr>
          <a:lstStyle/>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Headline</a:t>
            </a:r>
            <a:endParaRPr/>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53585F"/>
                </a:solidFill>
              </a:rPr>
              <a:t>Title</a:t>
            </a:r>
            <a:endParaRPr/>
          </a:p>
          <a:p>
            <a:pPr indent="0" lvl="0" marL="0" marR="0" rtl="0" algn="l">
              <a:lnSpc>
                <a:spcPct val="110000"/>
              </a:lnSpc>
              <a:spcBef>
                <a:spcPts val="0"/>
              </a:spcBef>
              <a:spcAft>
                <a:spcPts val="0"/>
              </a:spcAft>
              <a:buClr>
                <a:srgbClr val="53585F"/>
              </a:buClr>
              <a:buSzPts val="1000"/>
              <a:buFont typeface="Open Sans Light"/>
              <a:buNone/>
            </a:pPr>
            <a:r>
              <a:rPr i="0" lang="en" sz="1000" u="none" cap="none" strike="noStrike">
                <a:solidFill>
                  <a:srgbClr val="4D4D4D"/>
                </a:solidFill>
              </a:rPr>
              <a:t>OpenGraph</a:t>
            </a:r>
            <a:endParaRPr>
              <a:solidFill>
                <a:srgbClr val="4D4D4D"/>
              </a:solidFill>
            </a:endParaRPr>
          </a:p>
        </p:txBody>
      </p:sp>
      <p:sp>
        <p:nvSpPr>
          <p:cNvPr id="2231" name="Google Shape;2231;p230"/>
          <p:cNvSpPr txBox="1"/>
          <p:nvPr/>
        </p:nvSpPr>
        <p:spPr>
          <a:xfrm>
            <a:off x="1097988" y="2248700"/>
            <a:ext cx="1596000" cy="195300"/>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rgbClr val="50626F"/>
              </a:buClr>
              <a:buSzPts val="1000"/>
              <a:buFont typeface="Nunito Sans"/>
              <a:buNone/>
            </a:pPr>
            <a:r>
              <a:rPr b="1" lang="en" sz="1200">
                <a:solidFill>
                  <a:schemeClr val="dk2"/>
                </a:solidFill>
              </a:rPr>
              <a:t>Categorization</a:t>
            </a:r>
            <a:endParaRPr sz="1200">
              <a:solidFill>
                <a:schemeClr val="dk2"/>
              </a:solidFill>
            </a:endParaRPr>
          </a:p>
        </p:txBody>
      </p:sp>
      <p:sp>
        <p:nvSpPr>
          <p:cNvPr id="2232" name="Google Shape;2232;p230"/>
          <p:cNvSpPr txBox="1"/>
          <p:nvPr/>
        </p:nvSpPr>
        <p:spPr>
          <a:xfrm>
            <a:off x="1098000" y="2545425"/>
            <a:ext cx="970200" cy="655200"/>
          </a:xfrm>
          <a:prstGeom prst="rect">
            <a:avLst/>
          </a:prstGeom>
          <a:noFill/>
          <a:ln>
            <a:noFill/>
          </a:ln>
        </p:spPr>
        <p:txBody>
          <a:bodyPr anchorCtr="0" anchor="ctr" bIns="12700" lIns="12700" spcFirstLastPara="1" rIns="12700" wrap="square" tIns="12700">
            <a:noAutofit/>
          </a:bodyPr>
          <a:lstStyle/>
          <a:p>
            <a:pPr indent="0" lvl="0" marL="0" marR="0" rtl="0" algn="l">
              <a:lnSpc>
                <a:spcPct val="110000"/>
              </a:lnSpc>
              <a:spcBef>
                <a:spcPts val="0"/>
              </a:spcBef>
              <a:spcAft>
                <a:spcPts val="0"/>
              </a:spcAft>
              <a:buClr>
                <a:srgbClr val="53585F"/>
              </a:buClr>
              <a:buSzPts val="1000"/>
              <a:buFont typeface="Open Sans Light"/>
              <a:buNone/>
            </a:pPr>
            <a:r>
              <a:rPr lang="en" sz="1000">
                <a:solidFill>
                  <a:srgbClr val="53585F"/>
                </a:solidFill>
              </a:rPr>
              <a:t>Evergrowing taxonomies for several industries</a:t>
            </a:r>
            <a:endParaRPr/>
          </a:p>
        </p:txBody>
      </p:sp>
      <p:pic>
        <p:nvPicPr>
          <p:cNvPr id="2233" name="Google Shape;2233;p230"/>
          <p:cNvPicPr preferRelativeResize="0"/>
          <p:nvPr/>
        </p:nvPicPr>
        <p:blipFill>
          <a:blip r:embed="rId4">
            <a:alphaModFix/>
          </a:blip>
          <a:stretch>
            <a:fillRect/>
          </a:stretch>
        </p:blipFill>
        <p:spPr>
          <a:xfrm>
            <a:off x="3312420" y="3849675"/>
            <a:ext cx="636594" cy="539100"/>
          </a:xfrm>
          <a:prstGeom prst="rect">
            <a:avLst/>
          </a:prstGeom>
          <a:noFill/>
          <a:ln>
            <a:noFill/>
          </a:ln>
        </p:spPr>
      </p:pic>
      <p:pic>
        <p:nvPicPr>
          <p:cNvPr id="2234" name="Google Shape;2234;p230"/>
          <p:cNvPicPr preferRelativeResize="0"/>
          <p:nvPr/>
        </p:nvPicPr>
        <p:blipFill rotWithShape="1">
          <a:blip r:embed="rId5">
            <a:alphaModFix/>
          </a:blip>
          <a:srcRect b="0" l="0" r="0" t="0"/>
          <a:stretch/>
        </p:blipFill>
        <p:spPr>
          <a:xfrm>
            <a:off x="6363031" y="2227700"/>
            <a:ext cx="391093" cy="331225"/>
          </a:xfrm>
          <a:prstGeom prst="rect">
            <a:avLst/>
          </a:prstGeom>
          <a:noFill/>
          <a:ln>
            <a:noFill/>
          </a:ln>
        </p:spPr>
      </p:pic>
      <p:cxnSp>
        <p:nvCxnSpPr>
          <p:cNvPr id="2235" name="Google Shape;2235;p230"/>
          <p:cNvCxnSpPr/>
          <p:nvPr/>
        </p:nvCxnSpPr>
        <p:spPr>
          <a:xfrm>
            <a:off x="4445688" y="2618575"/>
            <a:ext cx="0" cy="407400"/>
          </a:xfrm>
          <a:prstGeom prst="straightConnector1">
            <a:avLst/>
          </a:prstGeom>
          <a:noFill/>
          <a:ln cap="flat" cmpd="sng" w="9525">
            <a:solidFill>
              <a:srgbClr val="A7A7A7"/>
            </a:solidFill>
            <a:prstDash val="dot"/>
            <a:miter lim="400000"/>
            <a:headEnd len="sm" w="sm" type="none"/>
            <a:tailEnd len="sm" w="sm" type="none"/>
          </a:ln>
        </p:spPr>
      </p:cxnSp>
      <p:pic>
        <p:nvPicPr>
          <p:cNvPr id="2236" name="Google Shape;2236;p230"/>
          <p:cNvPicPr preferRelativeResize="0"/>
          <p:nvPr/>
        </p:nvPicPr>
        <p:blipFill rotWithShape="1">
          <a:blip r:embed="rId6">
            <a:alphaModFix/>
          </a:blip>
          <a:srcRect b="0" l="0" r="0" t="0"/>
          <a:stretch/>
        </p:blipFill>
        <p:spPr>
          <a:xfrm>
            <a:off x="6623300" y="3704933"/>
            <a:ext cx="636600" cy="539126"/>
          </a:xfrm>
          <a:prstGeom prst="rect">
            <a:avLst/>
          </a:prstGeom>
          <a:noFill/>
          <a:ln>
            <a:noFill/>
          </a:ln>
        </p:spPr>
      </p:pic>
      <p:pic>
        <p:nvPicPr>
          <p:cNvPr id="2237" name="Google Shape;2237;p230"/>
          <p:cNvPicPr preferRelativeResize="0"/>
          <p:nvPr/>
        </p:nvPicPr>
        <p:blipFill>
          <a:blip r:embed="rId7">
            <a:alphaModFix/>
          </a:blip>
          <a:stretch>
            <a:fillRect/>
          </a:stretch>
        </p:blipFill>
        <p:spPr>
          <a:xfrm>
            <a:off x="500997" y="2248696"/>
            <a:ext cx="441600" cy="374010"/>
          </a:xfrm>
          <a:prstGeom prst="rect">
            <a:avLst/>
          </a:prstGeom>
          <a:noFill/>
          <a:ln>
            <a:noFill/>
          </a:ln>
        </p:spPr>
      </p:pic>
      <p:cxnSp>
        <p:nvCxnSpPr>
          <p:cNvPr id="2238" name="Google Shape;2238;p230"/>
          <p:cNvCxnSpPr/>
          <p:nvPr/>
        </p:nvCxnSpPr>
        <p:spPr>
          <a:xfrm rot="10800000">
            <a:off x="5323188" y="3236300"/>
            <a:ext cx="870900" cy="0"/>
          </a:xfrm>
          <a:prstGeom prst="straightConnector1">
            <a:avLst/>
          </a:prstGeom>
          <a:noFill/>
          <a:ln cap="flat" cmpd="sng" w="9525">
            <a:solidFill>
              <a:srgbClr val="A7A7A7"/>
            </a:solidFill>
            <a:prstDash val="dot"/>
            <a:miter lim="400000"/>
            <a:headEnd len="sm" w="sm" type="none"/>
            <a:tailEnd len="sm" w="sm" type="none"/>
          </a:ln>
        </p:spPr>
      </p:cxnSp>
      <p:pic>
        <p:nvPicPr>
          <p:cNvPr descr="Image" id="2239" name="Google Shape;2239;p230"/>
          <p:cNvPicPr preferRelativeResize="0"/>
          <p:nvPr/>
        </p:nvPicPr>
        <p:blipFill rotWithShape="1">
          <a:blip r:embed="rId8">
            <a:alphaModFix/>
          </a:blip>
          <a:srcRect b="0" l="0" r="0" t="0"/>
          <a:stretch/>
        </p:blipFill>
        <p:spPr>
          <a:xfrm>
            <a:off x="2318008" y="2654714"/>
            <a:ext cx="3916512" cy="721523"/>
          </a:xfrm>
          <a:prstGeom prst="rect">
            <a:avLst/>
          </a:prstGeom>
          <a:noFill/>
          <a:ln>
            <a:noFill/>
          </a:ln>
          <a:effectLst>
            <a:outerShdw blurRad="38100" rotWithShape="0" dir="5400000" dist="20000">
              <a:srgbClr val="7F7F7F">
                <a:alpha val="37650"/>
              </a:srgbClr>
            </a:outerShdw>
          </a:effectLst>
        </p:spPr>
      </p:pic>
      <p:cxnSp>
        <p:nvCxnSpPr>
          <p:cNvPr id="2240" name="Google Shape;2240;p230"/>
          <p:cNvCxnSpPr>
            <a:stCxn id="2241" idx="4"/>
          </p:cNvCxnSpPr>
          <p:nvPr/>
        </p:nvCxnSpPr>
        <p:spPr>
          <a:xfrm>
            <a:off x="3138950" y="3208200"/>
            <a:ext cx="0" cy="698700"/>
          </a:xfrm>
          <a:prstGeom prst="straightConnector1">
            <a:avLst/>
          </a:prstGeom>
          <a:noFill/>
          <a:ln cap="flat" cmpd="sng" w="9525">
            <a:solidFill>
              <a:schemeClr val="dk2"/>
            </a:solidFill>
            <a:prstDash val="dot"/>
            <a:miter lim="400000"/>
            <a:headEnd len="sm" w="sm" type="none"/>
            <a:tailEnd len="sm" w="sm" type="none"/>
          </a:ln>
        </p:spPr>
      </p:cxnSp>
      <p:sp>
        <p:nvSpPr>
          <p:cNvPr id="2241" name="Google Shape;2241;p230"/>
          <p:cNvSpPr/>
          <p:nvPr/>
        </p:nvSpPr>
        <p:spPr>
          <a:xfrm>
            <a:off x="3115250" y="3160800"/>
            <a:ext cx="47400" cy="47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2" name="Google Shape;2242;p230"/>
          <p:cNvCxnSpPr/>
          <p:nvPr/>
        </p:nvCxnSpPr>
        <p:spPr>
          <a:xfrm flipH="1">
            <a:off x="1873750" y="3899425"/>
            <a:ext cx="1275300" cy="5100"/>
          </a:xfrm>
          <a:prstGeom prst="straightConnector1">
            <a:avLst/>
          </a:prstGeom>
          <a:noFill/>
          <a:ln cap="flat" cmpd="sng" w="9525">
            <a:solidFill>
              <a:schemeClr val="dk2"/>
            </a:solidFill>
            <a:prstDash val="dot"/>
            <a:miter lim="8000"/>
            <a:headEnd len="sm" w="sm" type="none"/>
            <a:tailEnd len="sm" w="sm" type="none"/>
          </a:ln>
        </p:spPr>
      </p:cxnSp>
      <p:cxnSp>
        <p:nvCxnSpPr>
          <p:cNvPr id="2243" name="Google Shape;2243;p230"/>
          <p:cNvCxnSpPr>
            <a:stCxn id="2231" idx="3"/>
          </p:cNvCxnSpPr>
          <p:nvPr/>
        </p:nvCxnSpPr>
        <p:spPr>
          <a:xfrm>
            <a:off x="2693988" y="2346350"/>
            <a:ext cx="300" cy="461700"/>
          </a:xfrm>
          <a:prstGeom prst="straightConnector1">
            <a:avLst/>
          </a:prstGeom>
          <a:noFill/>
          <a:ln cap="flat" cmpd="sng" w="9525">
            <a:solidFill>
              <a:schemeClr val="dk2"/>
            </a:solidFill>
            <a:prstDash val="dot"/>
            <a:miter lim="400000"/>
            <a:headEnd len="sm" w="sm" type="none"/>
            <a:tailEnd len="sm" w="sm" type="none"/>
          </a:ln>
        </p:spPr>
      </p:cxnSp>
      <p:sp>
        <p:nvSpPr>
          <p:cNvPr id="2244" name="Google Shape;2244;p230"/>
          <p:cNvSpPr/>
          <p:nvPr/>
        </p:nvSpPr>
        <p:spPr>
          <a:xfrm>
            <a:off x="2670500" y="2760463"/>
            <a:ext cx="47400" cy="47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5" name="Google Shape;2245;p230"/>
          <p:cNvCxnSpPr/>
          <p:nvPr/>
        </p:nvCxnSpPr>
        <p:spPr>
          <a:xfrm rot="10800000">
            <a:off x="2389600" y="2346338"/>
            <a:ext cx="314700" cy="0"/>
          </a:xfrm>
          <a:prstGeom prst="straightConnector1">
            <a:avLst/>
          </a:prstGeom>
          <a:noFill/>
          <a:ln cap="flat" cmpd="sng" w="9525">
            <a:solidFill>
              <a:schemeClr val="dk2"/>
            </a:solidFill>
            <a:prstDash val="dot"/>
            <a:miter lim="8000"/>
            <a:headEnd len="sm" w="sm" type="none"/>
            <a:tailEnd len="sm" w="sm" type="none"/>
          </a:ln>
        </p:spPr>
      </p:cxnSp>
      <p:cxnSp>
        <p:nvCxnSpPr>
          <p:cNvPr id="2246" name="Google Shape;2246;p230"/>
          <p:cNvCxnSpPr/>
          <p:nvPr/>
        </p:nvCxnSpPr>
        <p:spPr>
          <a:xfrm>
            <a:off x="6112763" y="3289988"/>
            <a:ext cx="1587300" cy="0"/>
          </a:xfrm>
          <a:prstGeom prst="straightConnector1">
            <a:avLst/>
          </a:prstGeom>
          <a:noFill/>
          <a:ln cap="flat" cmpd="sng" w="9525">
            <a:solidFill>
              <a:schemeClr val="dk2"/>
            </a:solidFill>
            <a:prstDash val="dot"/>
            <a:miter lim="400000"/>
            <a:headEnd len="sm" w="sm" type="none"/>
            <a:tailEnd len="sm" w="sm" type="none"/>
          </a:ln>
        </p:spPr>
      </p:cxnSp>
      <p:sp>
        <p:nvSpPr>
          <p:cNvPr id="2247" name="Google Shape;2247;p230"/>
          <p:cNvSpPr/>
          <p:nvPr/>
        </p:nvSpPr>
        <p:spPr>
          <a:xfrm>
            <a:off x="6089075" y="3266288"/>
            <a:ext cx="47400" cy="47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8" name="Google Shape;2248;p230"/>
          <p:cNvCxnSpPr/>
          <p:nvPr/>
        </p:nvCxnSpPr>
        <p:spPr>
          <a:xfrm>
            <a:off x="7700063" y="3289988"/>
            <a:ext cx="0" cy="525900"/>
          </a:xfrm>
          <a:prstGeom prst="straightConnector1">
            <a:avLst/>
          </a:prstGeom>
          <a:noFill/>
          <a:ln cap="flat" cmpd="sng" w="9525">
            <a:solidFill>
              <a:schemeClr val="dk2"/>
            </a:solidFill>
            <a:prstDash val="dot"/>
            <a:miter lim="400000"/>
            <a:headEnd len="sm" w="sm" type="none"/>
            <a:tailEnd len="sm" w="sm" type="none"/>
          </a:ln>
        </p:spPr>
      </p:cxnSp>
      <p:cxnSp>
        <p:nvCxnSpPr>
          <p:cNvPr id="2249" name="Google Shape;2249;p230"/>
          <p:cNvCxnSpPr/>
          <p:nvPr/>
        </p:nvCxnSpPr>
        <p:spPr>
          <a:xfrm>
            <a:off x="5033138" y="2896800"/>
            <a:ext cx="0" cy="1025400"/>
          </a:xfrm>
          <a:prstGeom prst="straightConnector1">
            <a:avLst/>
          </a:prstGeom>
          <a:noFill/>
          <a:ln cap="flat" cmpd="sng" w="9525">
            <a:solidFill>
              <a:schemeClr val="dk2"/>
            </a:solidFill>
            <a:prstDash val="dot"/>
            <a:miter lim="400000"/>
            <a:headEnd len="sm" w="sm" type="none"/>
            <a:tailEnd len="sm" w="sm" type="none"/>
          </a:ln>
        </p:spPr>
      </p:cxnSp>
      <p:sp>
        <p:nvSpPr>
          <p:cNvPr id="2250" name="Google Shape;2250;p230"/>
          <p:cNvSpPr/>
          <p:nvPr/>
        </p:nvSpPr>
        <p:spPr>
          <a:xfrm>
            <a:off x="5014200" y="2798575"/>
            <a:ext cx="47400" cy="47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1" name="Google Shape;2251;p230"/>
          <p:cNvCxnSpPr/>
          <p:nvPr/>
        </p:nvCxnSpPr>
        <p:spPr>
          <a:xfrm>
            <a:off x="3256788" y="2346350"/>
            <a:ext cx="300" cy="461700"/>
          </a:xfrm>
          <a:prstGeom prst="straightConnector1">
            <a:avLst/>
          </a:prstGeom>
          <a:noFill/>
          <a:ln cap="flat" cmpd="sng" w="9525">
            <a:solidFill>
              <a:schemeClr val="dk2"/>
            </a:solidFill>
            <a:prstDash val="dot"/>
            <a:miter lim="400000"/>
            <a:headEnd len="sm" w="sm" type="none"/>
            <a:tailEnd len="sm" w="sm" type="none"/>
          </a:ln>
        </p:spPr>
      </p:cxnSp>
      <p:sp>
        <p:nvSpPr>
          <p:cNvPr id="2252" name="Google Shape;2252;p230"/>
          <p:cNvSpPr/>
          <p:nvPr/>
        </p:nvSpPr>
        <p:spPr>
          <a:xfrm>
            <a:off x="3233250" y="2654713"/>
            <a:ext cx="47400" cy="47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3" name="Google Shape;2253;p230"/>
          <p:cNvCxnSpPr/>
          <p:nvPr/>
        </p:nvCxnSpPr>
        <p:spPr>
          <a:xfrm rot="10800000">
            <a:off x="3254300" y="2346350"/>
            <a:ext cx="2989200" cy="0"/>
          </a:xfrm>
          <a:prstGeom prst="straightConnector1">
            <a:avLst/>
          </a:prstGeom>
          <a:noFill/>
          <a:ln cap="flat" cmpd="sng" w="9525">
            <a:solidFill>
              <a:schemeClr val="dk2"/>
            </a:solidFill>
            <a:prstDash val="dot"/>
            <a:miter lim="8000"/>
            <a:headEnd len="sm" w="sm" type="none"/>
            <a:tailEnd len="sm" w="sm" type="none"/>
          </a:ln>
        </p:spPr>
      </p:cxnSp>
      <p:cxnSp>
        <p:nvCxnSpPr>
          <p:cNvPr id="2254" name="Google Shape;2254;p230"/>
          <p:cNvCxnSpPr/>
          <p:nvPr/>
        </p:nvCxnSpPr>
        <p:spPr>
          <a:xfrm rot="10800000">
            <a:off x="4718450" y="3922188"/>
            <a:ext cx="314700" cy="0"/>
          </a:xfrm>
          <a:prstGeom prst="straightConnector1">
            <a:avLst/>
          </a:prstGeom>
          <a:noFill/>
          <a:ln cap="flat" cmpd="sng" w="9525">
            <a:solidFill>
              <a:schemeClr val="dk2"/>
            </a:solidFill>
            <a:prstDash val="dot"/>
            <a:miter lim="8000"/>
            <a:headEnd len="sm" w="sm" type="none"/>
            <a:tailEnd len="sm" w="sm" type="none"/>
          </a:ln>
        </p:spPr>
      </p:cxnSp>
      <p:cxnSp>
        <p:nvCxnSpPr>
          <p:cNvPr id="2255" name="Google Shape;2255;p230"/>
          <p:cNvCxnSpPr/>
          <p:nvPr/>
        </p:nvCxnSpPr>
        <p:spPr>
          <a:xfrm>
            <a:off x="366025" y="1856025"/>
            <a:ext cx="8274900" cy="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9" name="Shape 2259"/>
        <p:cNvGrpSpPr/>
        <p:nvPr/>
      </p:nvGrpSpPr>
      <p:grpSpPr>
        <a:xfrm>
          <a:off x="0" y="0"/>
          <a:ext cx="0" cy="0"/>
          <a:chOff x="0" y="0"/>
          <a:chExt cx="0" cy="0"/>
        </a:xfrm>
      </p:grpSpPr>
      <p:graphicFrame>
        <p:nvGraphicFramePr>
          <p:cNvPr id="2260" name="Google Shape;2260;p231"/>
          <p:cNvGraphicFramePr/>
          <p:nvPr/>
        </p:nvGraphicFramePr>
        <p:xfrm>
          <a:off x="45625" y="773550"/>
          <a:ext cx="3000000" cy="3000000"/>
        </p:xfrm>
        <a:graphic>
          <a:graphicData uri="http://schemas.openxmlformats.org/drawingml/2006/table">
            <a:tbl>
              <a:tblPr>
                <a:noFill/>
                <a:tableStyleId>{59C14BD5-D7CF-45AA-ACAA-6142B2951016}</a:tableStyleId>
              </a:tblPr>
              <a:tblGrid>
                <a:gridCol w="548675"/>
                <a:gridCol w="431725"/>
                <a:gridCol w="455200"/>
                <a:gridCol w="582400"/>
                <a:gridCol w="352625"/>
                <a:gridCol w="416200"/>
                <a:gridCol w="424050"/>
                <a:gridCol w="368225"/>
                <a:gridCol w="329150"/>
                <a:gridCol w="589500"/>
                <a:gridCol w="502625"/>
                <a:gridCol w="626550"/>
                <a:gridCol w="587650"/>
                <a:gridCol w="645900"/>
              </a:tblGrid>
              <a:tr h="311000">
                <a:tc>
                  <a:txBody>
                    <a:bodyPr>
                      <a:noAutofit/>
                    </a:bodyPr>
                    <a:lstStyle/>
                    <a:p>
                      <a:pPr indent="0" lvl="0" marL="0" rtl="0" algn="ctr">
                        <a:spcBef>
                          <a:spcPts val="0"/>
                        </a:spcBef>
                        <a:spcAft>
                          <a:spcPts val="0"/>
                        </a:spcAft>
                        <a:buNone/>
                      </a:pPr>
                      <a:r>
                        <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Lang</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Detection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Text</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Similarity</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Text</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Classification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POS</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Noun</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Chunking</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Dep.</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Parsing</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NER</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NED</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Key phrases</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 Themes</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Concept</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Extraction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Sentiment</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Analysis</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Relation</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Extraction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Summarization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r>
              <a:tr h="247575">
                <a:tc>
                  <a:txBody>
                    <a:bodyPr>
                      <a:noAutofit/>
                    </a:bodyPr>
                    <a:lstStyle/>
                    <a:p>
                      <a:pPr indent="0" lvl="0" marL="0" rtl="0" algn="ctr">
                        <a:spcBef>
                          <a:spcPts val="0"/>
                        </a:spcBef>
                        <a:spcAft>
                          <a:spcPts val="0"/>
                        </a:spcAft>
                        <a:buNone/>
                      </a:pPr>
                      <a:r>
                        <a:rPr b="1" lang="en" sz="600">
                          <a:latin typeface="Nunito Sans"/>
                          <a:ea typeface="Nunito Sans"/>
                          <a:cs typeface="Nunito Sans"/>
                          <a:sym typeface="Nunito Sans"/>
                        </a:rPr>
                        <a:t>fairhair.ai</a:t>
                      </a:r>
                      <a:endParaRPr b="1"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IBM</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Watson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solidFill>
                          <a:srgbClr val="FF0000"/>
                        </a:solidFill>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33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MS</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Cognitive</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Services</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solidFill>
                          <a:srgbClr val="FF0000"/>
                        </a:solidFill>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Google</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NLP</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solidFill>
                          <a:srgbClr val="FF0000"/>
                        </a:solidFill>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33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Amazon</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Comprehend</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solidFill>
                          <a:srgbClr val="FF0000"/>
                        </a:solidFill>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Intellexer</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Text Razor</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Aylien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50750">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Lexalytics</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4757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Indico</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56750">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Heaven</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99000">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Meaning</a:t>
                      </a:r>
                      <a:endParaRPr sz="600">
                        <a:latin typeface="Nunito Sans"/>
                        <a:ea typeface="Nunito Sans"/>
                        <a:cs typeface="Nunito Sans"/>
                        <a:sym typeface="Nunito Sans"/>
                      </a:endParaRPr>
                    </a:p>
                    <a:p>
                      <a:pPr indent="0" lvl="0" marL="0" rtl="0" algn="ctr">
                        <a:spcBef>
                          <a:spcPts val="0"/>
                        </a:spcBef>
                        <a:spcAft>
                          <a:spcPts val="0"/>
                        </a:spcAft>
                        <a:buNone/>
                      </a:pPr>
                      <a:r>
                        <a:rPr lang="en" sz="600">
                          <a:latin typeface="Nunito Sans"/>
                          <a:ea typeface="Nunito Sans"/>
                          <a:cs typeface="Nunito Sans"/>
                          <a:sym typeface="Nunito Sans"/>
                        </a:rPr>
                        <a:t>Cloud</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r h="259725">
                <a:tc>
                  <a:txBody>
                    <a:bodyPr>
                      <a:noAutofit/>
                    </a:bodyPr>
                    <a:lstStyle/>
                    <a:p>
                      <a:pPr indent="0" lvl="0" marL="0" rtl="0" algn="ctr">
                        <a:spcBef>
                          <a:spcPts val="0"/>
                        </a:spcBef>
                        <a:spcAft>
                          <a:spcPts val="0"/>
                        </a:spcAft>
                        <a:buNone/>
                      </a:pPr>
                      <a:r>
                        <a:rPr lang="en" sz="600">
                          <a:latin typeface="Nunito Sans"/>
                          <a:ea typeface="Nunito Sans"/>
                          <a:cs typeface="Nunito Sans"/>
                          <a:sym typeface="Nunito Sans"/>
                        </a:rPr>
                        <a:t>Repustate</a:t>
                      </a:r>
                      <a:endParaRPr sz="600">
                        <a:latin typeface="Nunito Sans"/>
                        <a:ea typeface="Nunito Sans"/>
                        <a:cs typeface="Nunito Sans"/>
                        <a:sym typeface="Nunito Sans"/>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solidFill>
                      <a:srgbClr val="EAEAEA"/>
                    </a:solidFill>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00CA9B"/>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solidFill>
                            <a:srgbClr val="FF0000"/>
                          </a:solidFill>
                          <a:latin typeface="Nunito Sans"/>
                          <a:ea typeface="Nunito Sans"/>
                          <a:cs typeface="Nunito Sans"/>
                          <a:sym typeface="Nunito Sans"/>
                        </a:rPr>
                        <a:t>○</a:t>
                      </a:r>
                      <a:endParaRPr b="1" sz="700">
                        <a:latin typeface="Montserrat"/>
                        <a:ea typeface="Montserrat"/>
                        <a:cs typeface="Montserrat"/>
                        <a:sym typeface="Montserrat"/>
                      </a:endParaRPr>
                    </a:p>
                  </a:txBody>
                  <a:tcPr marT="0" marB="0" marR="0" marL="0" anchor="ctr">
                    <a:lnL cap="flat" cmpd="sng" w="9525">
                      <a:solidFill>
                        <a:srgbClr val="F9F9F9"/>
                      </a:solidFill>
                      <a:prstDash val="solid"/>
                      <a:round/>
                      <a:headEnd len="sm" w="sm" type="none"/>
                      <a:tailEnd len="sm" w="sm" type="none"/>
                    </a:lnL>
                    <a:lnR cap="flat" cmpd="sng" w="9525">
                      <a:solidFill>
                        <a:srgbClr val="F9F9F9"/>
                      </a:solidFill>
                      <a:prstDash val="solid"/>
                      <a:round/>
                      <a:headEnd len="sm" w="sm" type="none"/>
                      <a:tailEnd len="sm" w="sm" type="none"/>
                    </a:lnR>
                    <a:lnT cap="flat" cmpd="sng" w="9525">
                      <a:solidFill>
                        <a:srgbClr val="F9F9F9"/>
                      </a:solidFill>
                      <a:prstDash val="solid"/>
                      <a:round/>
                      <a:headEnd len="sm" w="sm" type="none"/>
                      <a:tailEnd len="sm" w="sm" type="none"/>
                    </a:lnT>
                    <a:lnB cap="flat" cmpd="sng" w="9525">
                      <a:solidFill>
                        <a:srgbClr val="F9F9F9"/>
                      </a:solidFill>
                      <a:prstDash val="solid"/>
                      <a:round/>
                      <a:headEnd len="sm" w="sm" type="none"/>
                      <a:tailEnd len="sm" w="sm" type="none"/>
                    </a:lnB>
                  </a:tcPr>
                </a:tc>
              </a:tr>
            </a:tbl>
          </a:graphicData>
        </a:graphic>
      </p:graphicFrame>
      <p:sp>
        <p:nvSpPr>
          <p:cNvPr id="2261" name="Google Shape;2261;p231"/>
          <p:cNvSpPr txBox="1"/>
          <p:nvPr/>
        </p:nvSpPr>
        <p:spPr>
          <a:xfrm>
            <a:off x="6978900" y="875625"/>
            <a:ext cx="2139000" cy="1827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22 languages &amp; 3 media types (editorial, social, reviews)</a:t>
            </a:r>
            <a:endParaRPr sz="1000">
              <a:solidFill>
                <a:srgbClr val="4C4D4F"/>
              </a:solidFill>
              <a:latin typeface="Nunito Sans"/>
              <a:ea typeface="Nunito Sans"/>
              <a:cs typeface="Nunito Sans"/>
              <a:sym typeface="Nunito Sans"/>
            </a:endParaRPr>
          </a:p>
          <a:p>
            <a:pPr indent="0" lvl="0" marL="0" rtl="0" algn="l">
              <a:lnSpc>
                <a:spcPct val="112000"/>
              </a:lnSpc>
              <a:spcBef>
                <a:spcPts val="300"/>
              </a:spcBef>
              <a:spcAft>
                <a:spcPts val="0"/>
              </a:spcAft>
              <a:buNone/>
            </a:pPr>
            <a:r>
              <a:rPr lang="en" sz="1000">
                <a:solidFill>
                  <a:srgbClr val="434343"/>
                </a:solidFill>
              </a:rPr>
              <a:t>Domain specific models</a:t>
            </a:r>
            <a:endParaRPr sz="1000">
              <a:solidFill>
                <a:srgbClr val="434343"/>
              </a:solidFill>
            </a:endParaRPr>
          </a:p>
          <a:p>
            <a:pPr indent="0" lvl="0" marL="0" rtl="0" algn="l">
              <a:lnSpc>
                <a:spcPct val="112000"/>
              </a:lnSpc>
              <a:spcBef>
                <a:spcPts val="500"/>
              </a:spcBef>
              <a:spcAft>
                <a:spcPts val="0"/>
              </a:spcAft>
              <a:buNone/>
            </a:pPr>
            <a:r>
              <a:rPr lang="en" sz="1000">
                <a:solidFill>
                  <a:srgbClr val="434343"/>
                </a:solidFill>
              </a:rPr>
              <a:t>Cost control</a:t>
            </a:r>
            <a:endParaRPr sz="1000">
              <a:solidFill>
                <a:srgbClr val="434343"/>
              </a:solidFill>
            </a:endParaRPr>
          </a:p>
          <a:p>
            <a:pPr indent="0" lvl="0" marL="0" rtl="0" algn="l">
              <a:lnSpc>
                <a:spcPct val="112000"/>
              </a:lnSpc>
              <a:spcBef>
                <a:spcPts val="500"/>
              </a:spcBef>
              <a:spcAft>
                <a:spcPts val="0"/>
              </a:spcAft>
              <a:buNone/>
            </a:pPr>
            <a:r>
              <a:rPr lang="en" sz="1000">
                <a:solidFill>
                  <a:srgbClr val="434343"/>
                </a:solidFill>
              </a:rPr>
              <a:t>Customization for data type</a:t>
            </a:r>
            <a:endParaRPr sz="1000">
              <a:solidFill>
                <a:srgbClr val="434343"/>
              </a:solidFill>
            </a:endParaRPr>
          </a:p>
          <a:p>
            <a:pPr indent="0" lvl="0" marL="0" rtl="0" algn="l">
              <a:lnSpc>
                <a:spcPct val="112000"/>
              </a:lnSpc>
              <a:spcBef>
                <a:spcPts val="500"/>
              </a:spcBef>
              <a:spcAft>
                <a:spcPts val="0"/>
              </a:spcAft>
              <a:buNone/>
            </a:pPr>
            <a:r>
              <a:rPr lang="en" sz="1000">
                <a:solidFill>
                  <a:srgbClr val="434343"/>
                </a:solidFill>
              </a:rPr>
              <a:t>Introspection of models</a:t>
            </a:r>
            <a:endParaRPr sz="1000">
              <a:solidFill>
                <a:srgbClr val="434343"/>
              </a:solidFill>
            </a:endParaRPr>
          </a:p>
          <a:p>
            <a:pPr indent="0" lvl="0" marL="0" rtl="0" algn="l">
              <a:lnSpc>
                <a:spcPct val="112000"/>
              </a:lnSpc>
              <a:spcBef>
                <a:spcPts val="500"/>
              </a:spcBef>
              <a:spcAft>
                <a:spcPts val="0"/>
              </a:spcAft>
              <a:buNone/>
            </a:pPr>
            <a:r>
              <a:rPr lang="en" sz="1000">
                <a:solidFill>
                  <a:srgbClr val="434343"/>
                </a:solidFill>
              </a:rPr>
              <a:t>No provider is complete</a:t>
            </a:r>
            <a:endParaRPr sz="1000">
              <a:solidFill>
                <a:srgbClr val="434343"/>
              </a:solidFill>
            </a:endParaRPr>
          </a:p>
          <a:p>
            <a:pPr indent="0" lvl="0" marL="0" rtl="0" algn="l">
              <a:lnSpc>
                <a:spcPct val="115000"/>
              </a:lnSpc>
              <a:spcBef>
                <a:spcPts val="500"/>
              </a:spcBef>
              <a:spcAft>
                <a:spcPts val="0"/>
              </a:spcAft>
              <a:buNone/>
            </a:pPr>
            <a:r>
              <a:t/>
            </a:r>
            <a:endParaRPr sz="1000">
              <a:solidFill>
                <a:srgbClr val="4C4D4F"/>
              </a:solidFill>
              <a:latin typeface="Nunito Sans"/>
              <a:ea typeface="Nunito Sans"/>
              <a:cs typeface="Nunito Sans"/>
              <a:sym typeface="Nunito Sans"/>
            </a:endParaRPr>
          </a:p>
        </p:txBody>
      </p:sp>
      <p:sp>
        <p:nvSpPr>
          <p:cNvPr id="2262" name="Google Shape;2262;p231"/>
          <p:cNvSpPr txBox="1"/>
          <p:nvPr/>
        </p:nvSpPr>
        <p:spPr>
          <a:xfrm>
            <a:off x="6906100" y="3245150"/>
            <a:ext cx="2223000" cy="133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Volumes (excerpt)</a:t>
            </a:r>
            <a:endParaRPr sz="1000">
              <a:solidFill>
                <a:srgbClr val="4C4D4F"/>
              </a:solidFill>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000">
              <a:solidFill>
                <a:srgbClr val="4C4D4F"/>
              </a:solidFill>
              <a:latin typeface="Nunito Sans"/>
              <a:ea typeface="Nunito Sans"/>
              <a:cs typeface="Nunito Sans"/>
              <a:sym typeface="Nunito Sans"/>
            </a:endParaRPr>
          </a:p>
          <a:p>
            <a:pPr indent="0" lvl="0" marL="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~11k/s tweets</a:t>
            </a:r>
            <a:endParaRPr sz="1000">
              <a:solidFill>
                <a:srgbClr val="4C4D4F"/>
              </a:solidFill>
              <a:latin typeface="Nunito Sans"/>
              <a:ea typeface="Nunito Sans"/>
              <a:cs typeface="Nunito Sans"/>
              <a:sym typeface="Nunito Sans"/>
            </a:endParaRPr>
          </a:p>
          <a:p>
            <a:pPr indent="0" lvl="0" marL="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~120/s editorial</a:t>
            </a:r>
            <a:r>
              <a:rPr lang="en" sz="1000">
                <a:latin typeface="Nunito Sans"/>
                <a:ea typeface="Nunito Sans"/>
                <a:cs typeface="Nunito Sans"/>
                <a:sym typeface="Nunito Sans"/>
              </a:rPr>
              <a:t> </a:t>
            </a:r>
            <a:endParaRPr sz="1000">
              <a:latin typeface="Nunito Sans"/>
              <a:ea typeface="Nunito Sans"/>
              <a:cs typeface="Nunito Sans"/>
              <a:sym typeface="Nunito Sans"/>
            </a:endParaRPr>
          </a:p>
          <a:p>
            <a:pPr indent="0" lvl="0" marL="0" marR="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280/s WP comments</a:t>
            </a:r>
            <a:endParaRPr sz="1000">
              <a:solidFill>
                <a:srgbClr val="4C4D4F"/>
              </a:solidFill>
              <a:latin typeface="Nunito Sans"/>
              <a:ea typeface="Nunito Sans"/>
              <a:cs typeface="Nunito Sans"/>
              <a:sym typeface="Nunito Sans"/>
            </a:endParaRPr>
          </a:p>
          <a:p>
            <a:pPr indent="0" lvl="0" marL="0" marR="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55/s Intense Debate</a:t>
            </a:r>
            <a:endParaRPr sz="1000">
              <a:solidFill>
                <a:srgbClr val="4C4D4F"/>
              </a:solidFill>
              <a:latin typeface="Nunito Sans"/>
              <a:ea typeface="Nunito Sans"/>
              <a:cs typeface="Nunito Sans"/>
              <a:sym typeface="Nunito Sans"/>
            </a:endParaRPr>
          </a:p>
          <a:p>
            <a:pPr indent="0" lvl="0" marL="0" marR="0" rtl="0" algn="l">
              <a:lnSpc>
                <a:spcPct val="115000"/>
              </a:lnSpc>
              <a:spcBef>
                <a:spcPts val="0"/>
              </a:spcBef>
              <a:spcAft>
                <a:spcPts val="0"/>
              </a:spcAft>
              <a:buNone/>
            </a:pPr>
            <a:r>
              <a:rPr lang="en" sz="1000">
                <a:solidFill>
                  <a:srgbClr val="4C4D4F"/>
                </a:solidFill>
                <a:latin typeface="Nunito Sans"/>
                <a:ea typeface="Nunito Sans"/>
                <a:cs typeface="Nunito Sans"/>
                <a:sym typeface="Nunito Sans"/>
              </a:rPr>
              <a:t>350/s Disquis, Sina, Instagram, Boardreader ....</a:t>
            </a:r>
            <a:endParaRPr sz="1000">
              <a:solidFill>
                <a:srgbClr val="4C4D4F"/>
              </a:solidFill>
              <a:latin typeface="Nunito Sans"/>
              <a:ea typeface="Nunito Sans"/>
              <a:cs typeface="Nunito Sans"/>
              <a:sym typeface="Nunito Sans"/>
            </a:endParaRPr>
          </a:p>
        </p:txBody>
      </p:sp>
      <p:sp>
        <p:nvSpPr>
          <p:cNvPr id="2263" name="Google Shape;2263;p231"/>
          <p:cNvSpPr txBox="1"/>
          <p:nvPr>
            <p:ph type="title"/>
          </p:nvPr>
        </p:nvSpPr>
        <p:spPr>
          <a:xfrm>
            <a:off x="234450" y="0"/>
            <a:ext cx="8909700" cy="65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Nunito Sans"/>
              <a:buNone/>
            </a:pPr>
            <a:r>
              <a:rPr b="0" lang="en" sz="1800"/>
              <a:t>Natural Language Processing in </a:t>
            </a:r>
            <a:r>
              <a:rPr b="0" lang="en" sz="1800"/>
              <a:t>Fairhair.ai</a:t>
            </a:r>
            <a:endParaRPr b="0" i="0" sz="1800" u="none" cap="none" strike="noStrike">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7" name="Shape 2267"/>
        <p:cNvGrpSpPr/>
        <p:nvPr/>
      </p:nvGrpSpPr>
      <p:grpSpPr>
        <a:xfrm>
          <a:off x="0" y="0"/>
          <a:ext cx="0" cy="0"/>
          <a:chOff x="0" y="0"/>
          <a:chExt cx="0" cy="0"/>
        </a:xfrm>
      </p:grpSpPr>
      <p:sp>
        <p:nvSpPr>
          <p:cNvPr id="2268" name="Google Shape;2268;p232"/>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2269" name="Google Shape;2269;p232"/>
          <p:cNvSpPr txBox="1"/>
          <p:nvPr>
            <p:ph idx="4294967295" type="title"/>
          </p:nvPr>
        </p:nvSpPr>
        <p:spPr>
          <a:xfrm>
            <a:off x="202275" y="93100"/>
            <a:ext cx="7886700" cy="50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Populate KG with entities &amp; relations from text</a:t>
            </a:r>
            <a:endParaRPr b="0" i="0" sz="2400" u="none" cap="none" strike="noStrike">
              <a:solidFill>
                <a:srgbClr val="4C4D4F"/>
              </a:solidFill>
              <a:latin typeface="Arial"/>
              <a:ea typeface="Arial"/>
              <a:cs typeface="Arial"/>
              <a:sym typeface="Arial"/>
            </a:endParaRPr>
          </a:p>
        </p:txBody>
      </p:sp>
      <p:sp>
        <p:nvSpPr>
          <p:cNvPr id="2270" name="Google Shape;2270;p232"/>
          <p:cNvSpPr txBox="1"/>
          <p:nvPr/>
        </p:nvSpPr>
        <p:spPr>
          <a:xfrm>
            <a:off x="328300" y="598200"/>
            <a:ext cx="8594400" cy="4197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FF6221"/>
              </a:buClr>
              <a:buSzPts val="1800"/>
              <a:buFont typeface="Calibri"/>
              <a:buNone/>
            </a:pPr>
            <a:r>
              <a:rPr lang="en" sz="1800">
                <a:solidFill>
                  <a:srgbClr val="FF6221"/>
                </a:solidFill>
                <a:latin typeface="Calibri"/>
                <a:ea typeface="Calibri"/>
                <a:cs typeface="Calibri"/>
                <a:sym typeface="Calibri"/>
              </a:rPr>
              <a:t>Identify</a:t>
            </a:r>
            <a:r>
              <a:rPr lang="en" sz="1800">
                <a:solidFill>
                  <a:srgbClr val="434343"/>
                </a:solidFill>
                <a:latin typeface="Calibri"/>
                <a:ea typeface="Calibri"/>
                <a:cs typeface="Calibri"/>
                <a:sym typeface="Calibri"/>
              </a:rPr>
              <a:t> and </a:t>
            </a:r>
            <a:r>
              <a:rPr lang="en" sz="1800">
                <a:solidFill>
                  <a:srgbClr val="FF6221"/>
                </a:solidFill>
                <a:latin typeface="Calibri"/>
                <a:ea typeface="Calibri"/>
                <a:cs typeface="Calibri"/>
                <a:sym typeface="Calibri"/>
              </a:rPr>
              <a:t>disambiguate</a:t>
            </a:r>
            <a:r>
              <a:rPr lang="en" sz="1800">
                <a:solidFill>
                  <a:srgbClr val="434343"/>
                </a:solidFill>
                <a:latin typeface="Calibri"/>
                <a:ea typeface="Calibri"/>
                <a:cs typeface="Calibri"/>
                <a:sym typeface="Calibri"/>
              </a:rPr>
              <a:t> </a:t>
            </a:r>
            <a:r>
              <a:rPr lang="en" sz="1800">
                <a:solidFill>
                  <a:srgbClr val="4C4D4F"/>
                </a:solidFill>
                <a:latin typeface="Calibri"/>
                <a:ea typeface="Calibri"/>
                <a:cs typeface="Calibri"/>
                <a:sym typeface="Calibri"/>
              </a:rPr>
              <a:t>mentions of entities of interest in a document and its relations.</a:t>
            </a:r>
            <a:endParaRPr/>
          </a:p>
        </p:txBody>
      </p:sp>
      <p:sp>
        <p:nvSpPr>
          <p:cNvPr id="2271" name="Google Shape;2271;p232"/>
          <p:cNvSpPr/>
          <p:nvPr/>
        </p:nvSpPr>
        <p:spPr>
          <a:xfrm>
            <a:off x="1684162" y="2637717"/>
            <a:ext cx="4527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72" name="Google Shape;2272;p232"/>
          <p:cNvSpPr/>
          <p:nvPr/>
        </p:nvSpPr>
        <p:spPr>
          <a:xfrm>
            <a:off x="5061392" y="2637736"/>
            <a:ext cx="7701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73" name="Google Shape;2273;p232"/>
          <p:cNvSpPr/>
          <p:nvPr/>
        </p:nvSpPr>
        <p:spPr>
          <a:xfrm>
            <a:off x="7204108" y="2637739"/>
            <a:ext cx="1405500" cy="208800"/>
          </a:xfrm>
          <a:prstGeom prst="flowChartAlternateProcess">
            <a:avLst/>
          </a:prstGeom>
          <a:solidFill>
            <a:srgbClr val="D9EAD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74" name="Google Shape;2274;p232"/>
          <p:cNvSpPr txBox="1"/>
          <p:nvPr/>
        </p:nvSpPr>
        <p:spPr>
          <a:xfrm>
            <a:off x="1631850" y="2755752"/>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ORG</a:t>
            </a:r>
            <a:endParaRPr/>
          </a:p>
        </p:txBody>
      </p:sp>
      <p:sp>
        <p:nvSpPr>
          <p:cNvPr id="2275" name="Google Shape;2275;p232"/>
          <p:cNvSpPr txBox="1"/>
          <p:nvPr/>
        </p:nvSpPr>
        <p:spPr>
          <a:xfrm>
            <a:off x="5263186" y="2755752"/>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ORG</a:t>
            </a:r>
            <a:endParaRPr/>
          </a:p>
        </p:txBody>
      </p:sp>
      <p:sp>
        <p:nvSpPr>
          <p:cNvPr id="2276" name="Google Shape;2276;p232"/>
          <p:cNvSpPr txBox="1"/>
          <p:nvPr/>
        </p:nvSpPr>
        <p:spPr>
          <a:xfrm>
            <a:off x="7527475" y="2755752"/>
            <a:ext cx="9096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DATETIME</a:t>
            </a:r>
            <a:endParaRPr/>
          </a:p>
        </p:txBody>
      </p:sp>
      <p:sp>
        <p:nvSpPr>
          <p:cNvPr id="2277" name="Google Shape;2277;p232"/>
          <p:cNvSpPr txBox="1"/>
          <p:nvPr/>
        </p:nvSpPr>
        <p:spPr>
          <a:xfrm>
            <a:off x="202275" y="2414827"/>
            <a:ext cx="1309800" cy="6546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NER</a:t>
            </a:r>
            <a:endParaRPr/>
          </a:p>
        </p:txBody>
      </p:sp>
      <p:sp>
        <p:nvSpPr>
          <p:cNvPr id="2278" name="Google Shape;2278;p232"/>
          <p:cNvSpPr txBox="1"/>
          <p:nvPr/>
        </p:nvSpPr>
        <p:spPr>
          <a:xfrm>
            <a:off x="1588278" y="2541502"/>
            <a:ext cx="72903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434343"/>
              </a:buClr>
              <a:buSzPts val="1400"/>
              <a:buFont typeface="Helvetica Neue"/>
              <a:buNone/>
            </a:pPr>
            <a:r>
              <a:rPr lang="en" sz="1400">
                <a:solidFill>
                  <a:srgbClr val="434343"/>
                </a:solidFill>
                <a:latin typeface="Helvetica Neue"/>
                <a:ea typeface="Helvetica Neue"/>
                <a:cs typeface="Helvetica Neue"/>
                <a:sym typeface="Helvetica Neue"/>
              </a:rPr>
              <a:t>Tesla has announced the full acquisition of SolarCity which closed on Monday morning .</a:t>
            </a:r>
            <a:endParaRPr/>
          </a:p>
        </p:txBody>
      </p:sp>
      <p:sp>
        <p:nvSpPr>
          <p:cNvPr id="2279" name="Google Shape;2279;p232"/>
          <p:cNvSpPr/>
          <p:nvPr/>
        </p:nvSpPr>
        <p:spPr>
          <a:xfrm>
            <a:off x="1694822" y="3380513"/>
            <a:ext cx="4527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80" name="Google Shape;2280;p232"/>
          <p:cNvSpPr/>
          <p:nvPr/>
        </p:nvSpPr>
        <p:spPr>
          <a:xfrm>
            <a:off x="5114496" y="3380532"/>
            <a:ext cx="7701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81" name="Google Shape;2281;p232"/>
          <p:cNvSpPr/>
          <p:nvPr/>
        </p:nvSpPr>
        <p:spPr>
          <a:xfrm>
            <a:off x="7254315" y="3380535"/>
            <a:ext cx="1405500" cy="208800"/>
          </a:xfrm>
          <a:prstGeom prst="flowChartAlternateProcess">
            <a:avLst/>
          </a:prstGeom>
          <a:solidFill>
            <a:srgbClr val="D9E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82" name="Google Shape;2282;p232"/>
          <p:cNvSpPr txBox="1"/>
          <p:nvPr/>
        </p:nvSpPr>
        <p:spPr>
          <a:xfrm>
            <a:off x="1632400" y="3550898"/>
            <a:ext cx="3000000" cy="7197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accent5"/>
              </a:buClr>
              <a:buSzPts val="1200"/>
              <a:buFont typeface="Helvetica Neue"/>
              <a:buNone/>
            </a:pPr>
            <a:r>
              <a:rPr lang="en" sz="1200">
                <a:solidFill>
                  <a:schemeClr val="accent5"/>
                </a:solidFill>
                <a:latin typeface="Helvetica Neue"/>
                <a:ea typeface="Helvetica Neue"/>
                <a:cs typeface="Helvetica Neue"/>
                <a:sym typeface="Helvetica Neue"/>
              </a:rPr>
              <a:t>Tesla Science Center at Wardenclyffe</a:t>
            </a:r>
            <a:endParaRPr sz="1200">
              <a:solidFill>
                <a:schemeClr val="accent5"/>
              </a:solidFill>
              <a:latin typeface="Helvetica Neue"/>
              <a:ea typeface="Helvetica Neue"/>
              <a:cs typeface="Helvetica Neue"/>
              <a:sym typeface="Helvetica Neue"/>
            </a:endParaRPr>
          </a:p>
          <a:p>
            <a:pPr indent="0" lvl="0" marL="0" marR="0" rtl="0" algn="l">
              <a:spcBef>
                <a:spcPts val="0"/>
              </a:spcBef>
              <a:spcAft>
                <a:spcPts val="0"/>
              </a:spcAft>
              <a:buClr>
                <a:schemeClr val="accent5"/>
              </a:buClr>
              <a:buSzPts val="1200"/>
              <a:buFont typeface="Helvetica Neue"/>
              <a:buNone/>
            </a:pPr>
            <a:r>
              <a:rPr lang="en" sz="1200">
                <a:solidFill>
                  <a:schemeClr val="accent5"/>
                </a:solidFill>
                <a:latin typeface="Helvetica Neue"/>
                <a:ea typeface="Helvetica Neue"/>
                <a:cs typeface="Helvetica Neue"/>
                <a:sym typeface="Helvetica Neue"/>
              </a:rPr>
              <a:t>Tesla (Czechoslovak company)</a:t>
            </a:r>
            <a:endParaRPr/>
          </a:p>
          <a:p>
            <a:pPr indent="0" lvl="0" marL="0" marR="0" rtl="0" algn="l">
              <a:spcBef>
                <a:spcPts val="0"/>
              </a:spcBef>
              <a:spcAft>
                <a:spcPts val="0"/>
              </a:spcAft>
              <a:buClr>
                <a:srgbClr val="38761D"/>
              </a:buClr>
              <a:buSzPts val="1200"/>
              <a:buFont typeface="Helvetica Neue"/>
              <a:buNone/>
            </a:pPr>
            <a:r>
              <a:rPr lang="en" sz="1200">
                <a:solidFill>
                  <a:srgbClr val="38761D"/>
                </a:solidFill>
                <a:latin typeface="Helvetica Neue"/>
                <a:ea typeface="Helvetica Neue"/>
                <a:cs typeface="Helvetica Neue"/>
                <a:sym typeface="Helvetica Neue"/>
              </a:rPr>
              <a:t>Tesla, Inc.</a:t>
            </a:r>
            <a:endParaRPr/>
          </a:p>
        </p:txBody>
      </p:sp>
      <p:sp>
        <p:nvSpPr>
          <p:cNvPr id="2283" name="Google Shape;2283;p232"/>
          <p:cNvSpPr txBox="1"/>
          <p:nvPr/>
        </p:nvSpPr>
        <p:spPr>
          <a:xfrm>
            <a:off x="5113375" y="3550898"/>
            <a:ext cx="1691400" cy="7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8761D"/>
              </a:buClr>
              <a:buSzPts val="1200"/>
              <a:buFont typeface="Helvetica Neue"/>
              <a:buNone/>
            </a:pPr>
            <a:r>
              <a:rPr lang="en" sz="1200">
                <a:solidFill>
                  <a:srgbClr val="38761D"/>
                </a:solidFill>
                <a:latin typeface="Helvetica Neue"/>
                <a:ea typeface="Helvetica Neue"/>
                <a:cs typeface="Helvetica Neue"/>
                <a:sym typeface="Helvetica Neue"/>
              </a:rPr>
              <a:t>SolarCity Corporation</a:t>
            </a:r>
            <a:endParaRPr/>
          </a:p>
          <a:p>
            <a:pPr indent="0" lvl="0" marL="0" marR="0" rtl="0" algn="l">
              <a:lnSpc>
                <a:spcPct val="100000"/>
              </a:lnSpc>
              <a:spcBef>
                <a:spcPts val="0"/>
              </a:spcBef>
              <a:spcAft>
                <a:spcPts val="0"/>
              </a:spcAft>
              <a:buClr>
                <a:schemeClr val="accent5"/>
              </a:buClr>
              <a:buSzPts val="1200"/>
              <a:buFont typeface="Helvetica Neue"/>
              <a:buNone/>
            </a:pPr>
            <a:r>
              <a:rPr lang="en" sz="1200">
                <a:solidFill>
                  <a:schemeClr val="accent5"/>
                </a:solidFill>
                <a:latin typeface="Helvetica Neue"/>
                <a:ea typeface="Helvetica Neue"/>
                <a:cs typeface="Helvetica Neue"/>
                <a:sym typeface="Helvetica Neue"/>
              </a:rPr>
              <a:t>City Solar AG</a:t>
            </a:r>
            <a:endParaRPr/>
          </a:p>
        </p:txBody>
      </p:sp>
      <p:sp>
        <p:nvSpPr>
          <p:cNvPr id="2284" name="Google Shape;2284;p232"/>
          <p:cNvSpPr txBox="1"/>
          <p:nvPr/>
        </p:nvSpPr>
        <p:spPr>
          <a:xfrm>
            <a:off x="7285750" y="3550886"/>
            <a:ext cx="1211400" cy="4917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accent5"/>
              </a:buClr>
              <a:buSzPts val="1200"/>
              <a:buFont typeface="Helvetica Neue"/>
              <a:buNone/>
            </a:pPr>
            <a:r>
              <a:rPr lang="en" sz="1200">
                <a:solidFill>
                  <a:schemeClr val="accent5"/>
                </a:solidFill>
                <a:latin typeface="Helvetica Neue"/>
                <a:ea typeface="Helvetica Neue"/>
                <a:cs typeface="Helvetica Neue"/>
                <a:sym typeface="Helvetica Neue"/>
              </a:rPr>
              <a:t>Black Monday</a:t>
            </a:r>
            <a:endParaRPr/>
          </a:p>
          <a:p>
            <a:pPr indent="0" lvl="0" marL="0" marR="0" rtl="0" algn="l">
              <a:spcBef>
                <a:spcPts val="0"/>
              </a:spcBef>
              <a:spcAft>
                <a:spcPts val="0"/>
              </a:spcAft>
              <a:buClr>
                <a:schemeClr val="accent5"/>
              </a:buClr>
              <a:buSzPts val="1200"/>
              <a:buFont typeface="Helvetica Neue"/>
              <a:buNone/>
            </a:pPr>
            <a:r>
              <a:rPr lang="en" sz="1200">
                <a:solidFill>
                  <a:schemeClr val="accent5"/>
                </a:solidFill>
                <a:latin typeface="Helvetica Neue"/>
                <a:ea typeface="Helvetica Neue"/>
                <a:cs typeface="Helvetica Neue"/>
                <a:sym typeface="Helvetica Neue"/>
              </a:rPr>
              <a:t>Monday</a:t>
            </a:r>
            <a:endParaRPr/>
          </a:p>
        </p:txBody>
      </p:sp>
      <p:sp>
        <p:nvSpPr>
          <p:cNvPr id="2285" name="Google Shape;2285;p232"/>
          <p:cNvSpPr txBox="1"/>
          <p:nvPr/>
        </p:nvSpPr>
        <p:spPr>
          <a:xfrm>
            <a:off x="262681" y="3162573"/>
            <a:ext cx="1208100" cy="6546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NED</a:t>
            </a:r>
            <a:endParaRPr/>
          </a:p>
        </p:txBody>
      </p:sp>
      <p:sp>
        <p:nvSpPr>
          <p:cNvPr id="2286" name="Google Shape;2286;p232"/>
          <p:cNvSpPr txBox="1"/>
          <p:nvPr/>
        </p:nvSpPr>
        <p:spPr>
          <a:xfrm>
            <a:off x="1632403" y="3289775"/>
            <a:ext cx="72903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434343"/>
              </a:buClr>
              <a:buSzPts val="1400"/>
              <a:buFont typeface="Helvetica Neue"/>
              <a:buNone/>
            </a:pPr>
            <a:r>
              <a:rPr lang="en" sz="1400">
                <a:solidFill>
                  <a:srgbClr val="434343"/>
                </a:solidFill>
                <a:latin typeface="Helvetica Neue"/>
                <a:ea typeface="Helvetica Neue"/>
                <a:cs typeface="Helvetica Neue"/>
                <a:sym typeface="Helvetica Neue"/>
              </a:rPr>
              <a:t>Tesla has announced the full acquisition of SolarCity which closed on Monday morning .</a:t>
            </a:r>
            <a:endParaRPr/>
          </a:p>
          <a:p>
            <a:pPr indent="0" lvl="0" marL="0" marR="0" rtl="0" algn="l">
              <a:spcBef>
                <a:spcPts val="0"/>
              </a:spcBef>
              <a:spcAft>
                <a:spcPts val="0"/>
              </a:spcAft>
              <a:buClr>
                <a:schemeClr val="dk1"/>
              </a:buClr>
              <a:buSzPts val="1450"/>
              <a:buFont typeface="Calibri"/>
              <a:buNone/>
            </a:pPr>
            <a:r>
              <a:t/>
            </a:r>
            <a:endParaRPr sz="1450">
              <a:solidFill>
                <a:schemeClr val="dk1"/>
              </a:solidFill>
              <a:latin typeface="Calibri"/>
              <a:ea typeface="Calibri"/>
              <a:cs typeface="Calibri"/>
              <a:sym typeface="Calibri"/>
            </a:endParaRPr>
          </a:p>
        </p:txBody>
      </p:sp>
      <p:sp>
        <p:nvSpPr>
          <p:cNvPr id="2287" name="Google Shape;2287;p232"/>
          <p:cNvSpPr/>
          <p:nvPr/>
        </p:nvSpPr>
        <p:spPr>
          <a:xfrm>
            <a:off x="1632400" y="1532491"/>
            <a:ext cx="7183800" cy="208800"/>
          </a:xfrm>
          <a:prstGeom prst="flowChartAlternateProcess">
            <a:avLst/>
          </a:prstGeom>
          <a:solidFill>
            <a:srgbClr val="FFF2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88" name="Google Shape;2288;p232"/>
          <p:cNvSpPr/>
          <p:nvPr/>
        </p:nvSpPr>
        <p:spPr>
          <a:xfrm>
            <a:off x="3649406"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89" name="Google Shape;2289;p232"/>
          <p:cNvSpPr/>
          <p:nvPr/>
        </p:nvSpPr>
        <p:spPr>
          <a:xfrm>
            <a:off x="3902440"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0" name="Google Shape;2290;p232"/>
          <p:cNvSpPr/>
          <p:nvPr/>
        </p:nvSpPr>
        <p:spPr>
          <a:xfrm>
            <a:off x="4816840"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1" name="Google Shape;2291;p232"/>
          <p:cNvSpPr/>
          <p:nvPr/>
        </p:nvSpPr>
        <p:spPr>
          <a:xfrm>
            <a:off x="5033223"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2" name="Google Shape;2292;p232"/>
          <p:cNvSpPr/>
          <p:nvPr/>
        </p:nvSpPr>
        <p:spPr>
          <a:xfrm>
            <a:off x="5795223"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3" name="Google Shape;2293;p232"/>
          <p:cNvSpPr/>
          <p:nvPr/>
        </p:nvSpPr>
        <p:spPr>
          <a:xfrm>
            <a:off x="6328623"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4" name="Google Shape;2294;p232"/>
          <p:cNvSpPr/>
          <p:nvPr/>
        </p:nvSpPr>
        <p:spPr>
          <a:xfrm>
            <a:off x="6898675"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5" name="Google Shape;2295;p232"/>
          <p:cNvSpPr/>
          <p:nvPr/>
        </p:nvSpPr>
        <p:spPr>
          <a:xfrm>
            <a:off x="7139492"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296" name="Google Shape;2296;p232"/>
          <p:cNvSpPr/>
          <p:nvPr/>
        </p:nvSpPr>
        <p:spPr>
          <a:xfrm>
            <a:off x="7840406"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297" name="Google Shape;2297;p232"/>
          <p:cNvGrpSpPr/>
          <p:nvPr/>
        </p:nvGrpSpPr>
        <p:grpSpPr>
          <a:xfrm>
            <a:off x="1619284" y="1664472"/>
            <a:ext cx="6977973" cy="359675"/>
            <a:chOff x="1619284" y="1995384"/>
            <a:chExt cx="6977973" cy="359675"/>
          </a:xfrm>
        </p:grpSpPr>
        <p:grpSp>
          <p:nvGrpSpPr>
            <p:cNvPr id="2298" name="Google Shape;2298;p232"/>
            <p:cNvGrpSpPr/>
            <p:nvPr/>
          </p:nvGrpSpPr>
          <p:grpSpPr>
            <a:xfrm>
              <a:off x="2049984" y="1995384"/>
              <a:ext cx="6547273" cy="359675"/>
              <a:chOff x="1286225" y="2512909"/>
              <a:chExt cx="6547273" cy="359675"/>
            </a:xfrm>
          </p:grpSpPr>
          <p:sp>
            <p:nvSpPr>
              <p:cNvPr id="2299" name="Google Shape;2299;p232"/>
              <p:cNvSpPr txBox="1"/>
              <p:nvPr/>
            </p:nvSpPr>
            <p:spPr>
              <a:xfrm>
                <a:off x="1286225"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VBZ</a:t>
                </a:r>
                <a:endParaRPr/>
              </a:p>
            </p:txBody>
          </p:sp>
          <p:sp>
            <p:nvSpPr>
              <p:cNvPr id="2300" name="Google Shape;2300;p232"/>
              <p:cNvSpPr txBox="1"/>
              <p:nvPr/>
            </p:nvSpPr>
            <p:spPr>
              <a:xfrm>
                <a:off x="1884950"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VBN</a:t>
                </a:r>
                <a:endParaRPr/>
              </a:p>
            </p:txBody>
          </p:sp>
          <p:sp>
            <p:nvSpPr>
              <p:cNvPr id="2301" name="Google Shape;2301;p232"/>
              <p:cNvSpPr txBox="1"/>
              <p:nvPr/>
            </p:nvSpPr>
            <p:spPr>
              <a:xfrm>
                <a:off x="2623813"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DT</a:t>
                </a:r>
                <a:endParaRPr/>
              </a:p>
            </p:txBody>
          </p:sp>
          <p:sp>
            <p:nvSpPr>
              <p:cNvPr id="2302" name="Google Shape;2302;p232"/>
              <p:cNvSpPr txBox="1"/>
              <p:nvPr/>
            </p:nvSpPr>
            <p:spPr>
              <a:xfrm>
                <a:off x="2929651" y="2520675"/>
                <a:ext cx="3492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JJ</a:t>
                </a:r>
                <a:endParaRPr/>
              </a:p>
            </p:txBody>
          </p:sp>
          <p:sp>
            <p:nvSpPr>
              <p:cNvPr id="2303" name="Google Shape;2303;p232"/>
              <p:cNvSpPr txBox="1"/>
              <p:nvPr/>
            </p:nvSpPr>
            <p:spPr>
              <a:xfrm>
                <a:off x="3490975" y="2520675"/>
                <a:ext cx="4362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NN</a:t>
                </a:r>
                <a:endParaRPr/>
              </a:p>
            </p:txBody>
          </p:sp>
          <p:sp>
            <p:nvSpPr>
              <p:cNvPr id="2304" name="Google Shape;2304;p232"/>
              <p:cNvSpPr txBox="1"/>
              <p:nvPr/>
            </p:nvSpPr>
            <p:spPr>
              <a:xfrm>
                <a:off x="4120587" y="2520675"/>
                <a:ext cx="4362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IN</a:t>
                </a:r>
                <a:endParaRPr/>
              </a:p>
            </p:txBody>
          </p:sp>
          <p:sp>
            <p:nvSpPr>
              <p:cNvPr id="2305" name="Google Shape;2305;p232"/>
              <p:cNvSpPr txBox="1"/>
              <p:nvPr/>
            </p:nvSpPr>
            <p:spPr>
              <a:xfrm>
                <a:off x="4523411"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NNP</a:t>
                </a:r>
                <a:endParaRPr/>
              </a:p>
            </p:txBody>
          </p:sp>
          <p:sp>
            <p:nvSpPr>
              <p:cNvPr id="2306" name="Google Shape;2306;p232"/>
              <p:cNvSpPr txBox="1"/>
              <p:nvPr/>
            </p:nvSpPr>
            <p:spPr>
              <a:xfrm>
                <a:off x="5163873"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WDT</a:t>
                </a:r>
                <a:endParaRPr/>
              </a:p>
            </p:txBody>
          </p:sp>
          <p:sp>
            <p:nvSpPr>
              <p:cNvPr id="2307" name="Google Shape;2307;p232"/>
              <p:cNvSpPr txBox="1"/>
              <p:nvPr/>
            </p:nvSpPr>
            <p:spPr>
              <a:xfrm>
                <a:off x="5738248" y="2520675"/>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VBD</a:t>
                </a:r>
                <a:endParaRPr/>
              </a:p>
            </p:txBody>
          </p:sp>
          <p:sp>
            <p:nvSpPr>
              <p:cNvPr id="2308" name="Google Shape;2308;p232"/>
              <p:cNvSpPr txBox="1"/>
              <p:nvPr/>
            </p:nvSpPr>
            <p:spPr>
              <a:xfrm>
                <a:off x="6240048" y="2512909"/>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IN</a:t>
                </a:r>
                <a:endParaRPr/>
              </a:p>
            </p:txBody>
          </p:sp>
          <p:sp>
            <p:nvSpPr>
              <p:cNvPr id="2309" name="Google Shape;2309;p232"/>
              <p:cNvSpPr txBox="1"/>
              <p:nvPr/>
            </p:nvSpPr>
            <p:spPr>
              <a:xfrm>
                <a:off x="6642798" y="2520684"/>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NNP</a:t>
                </a:r>
                <a:endParaRPr/>
              </a:p>
            </p:txBody>
          </p:sp>
          <p:sp>
            <p:nvSpPr>
              <p:cNvPr id="2310" name="Google Shape;2310;p232"/>
              <p:cNvSpPr txBox="1"/>
              <p:nvPr/>
            </p:nvSpPr>
            <p:spPr>
              <a:xfrm>
                <a:off x="7354698" y="2512909"/>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NN</a:t>
                </a:r>
                <a:endParaRPr/>
              </a:p>
            </p:txBody>
          </p:sp>
        </p:grpSp>
        <p:sp>
          <p:nvSpPr>
            <p:cNvPr id="2311" name="Google Shape;2311;p232"/>
            <p:cNvSpPr txBox="1"/>
            <p:nvPr/>
          </p:nvSpPr>
          <p:spPr>
            <a:xfrm>
              <a:off x="1619284" y="2001034"/>
              <a:ext cx="478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NNP</a:t>
              </a:r>
              <a:endParaRPr/>
            </a:p>
          </p:txBody>
        </p:sp>
      </p:grpSp>
      <p:sp>
        <p:nvSpPr>
          <p:cNvPr id="2312" name="Google Shape;2312;p232"/>
          <p:cNvSpPr/>
          <p:nvPr/>
        </p:nvSpPr>
        <p:spPr>
          <a:xfrm>
            <a:off x="2061423" y="1523788"/>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13" name="Google Shape;2313;p232"/>
          <p:cNvSpPr/>
          <p:nvPr/>
        </p:nvSpPr>
        <p:spPr>
          <a:xfrm>
            <a:off x="2401051" y="1523794"/>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14" name="Google Shape;2314;p232"/>
          <p:cNvSpPr/>
          <p:nvPr/>
        </p:nvSpPr>
        <p:spPr>
          <a:xfrm>
            <a:off x="3350266" y="1532469"/>
            <a:ext cx="480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15" name="Google Shape;2315;p232"/>
          <p:cNvSpPr txBox="1"/>
          <p:nvPr/>
        </p:nvSpPr>
        <p:spPr>
          <a:xfrm>
            <a:off x="202275" y="1244132"/>
            <a:ext cx="1309800" cy="94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Tokenizer</a:t>
            </a:r>
            <a:endParaRPr/>
          </a:p>
          <a:p>
            <a:pPr indent="0" lvl="0" marL="0" marR="0" rtl="0" algn="ctr">
              <a:lnSpc>
                <a:spcPct val="100000"/>
              </a:lnSpc>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a:t>
            </a:r>
            <a:endParaRPr/>
          </a:p>
          <a:p>
            <a:pPr indent="0" lvl="0" marL="0" marR="0" rtl="0" algn="ctr">
              <a:lnSpc>
                <a:spcPct val="100000"/>
              </a:lnSpc>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Splitter</a:t>
            </a:r>
            <a:endParaRPr/>
          </a:p>
          <a:p>
            <a:pPr indent="0" lvl="0" marL="0" marR="0" rtl="0" algn="ctr">
              <a:lnSpc>
                <a:spcPct val="100000"/>
              </a:lnSpc>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a:t>
            </a:r>
            <a:endParaRPr/>
          </a:p>
          <a:p>
            <a:pPr indent="0" lvl="0" marL="0" marR="0" rtl="0" algn="ctr">
              <a:lnSpc>
                <a:spcPct val="100000"/>
              </a:lnSpc>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PoS</a:t>
            </a:r>
            <a:endParaRPr sz="1200">
              <a:solidFill>
                <a:srgbClr val="B627A1"/>
              </a:solidFill>
              <a:latin typeface="Calibri"/>
              <a:ea typeface="Calibri"/>
              <a:cs typeface="Calibri"/>
              <a:sym typeface="Calibri"/>
            </a:endParaRPr>
          </a:p>
        </p:txBody>
      </p:sp>
      <p:sp>
        <p:nvSpPr>
          <p:cNvPr id="2316" name="Google Shape;2316;p232"/>
          <p:cNvSpPr txBox="1"/>
          <p:nvPr/>
        </p:nvSpPr>
        <p:spPr>
          <a:xfrm>
            <a:off x="1569425" y="1434788"/>
            <a:ext cx="71838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434343"/>
              </a:buClr>
              <a:buSzPts val="1400"/>
              <a:buFont typeface="Helvetica Neue"/>
              <a:buNone/>
            </a:pPr>
            <a:r>
              <a:rPr lang="en" sz="1400">
                <a:solidFill>
                  <a:srgbClr val="434343"/>
                </a:solidFill>
                <a:latin typeface="Helvetica Neue"/>
                <a:ea typeface="Helvetica Neue"/>
                <a:cs typeface="Helvetica Neue"/>
                <a:sym typeface="Helvetica Neue"/>
              </a:rPr>
              <a:t>Tesla has announced the full acquisition of SolarCity which closed on Monday morning .</a:t>
            </a:r>
            <a:endParaRPr/>
          </a:p>
        </p:txBody>
      </p:sp>
      <p:cxnSp>
        <p:nvCxnSpPr>
          <p:cNvPr id="2317" name="Google Shape;2317;p232"/>
          <p:cNvCxnSpPr/>
          <p:nvPr/>
        </p:nvCxnSpPr>
        <p:spPr>
          <a:xfrm>
            <a:off x="395536" y="3118470"/>
            <a:ext cx="8411100" cy="0"/>
          </a:xfrm>
          <a:prstGeom prst="straightConnector1">
            <a:avLst/>
          </a:prstGeom>
          <a:noFill/>
          <a:ln cap="flat" cmpd="sng" w="9525">
            <a:solidFill>
              <a:srgbClr val="D2D2D2"/>
            </a:solidFill>
            <a:prstDash val="solid"/>
            <a:miter lim="800000"/>
            <a:headEnd len="sm" w="sm" type="none"/>
            <a:tailEnd len="sm" w="sm" type="none"/>
          </a:ln>
        </p:spPr>
      </p:cxnSp>
      <p:cxnSp>
        <p:nvCxnSpPr>
          <p:cNvPr id="2318" name="Google Shape;2318;p232"/>
          <p:cNvCxnSpPr/>
          <p:nvPr/>
        </p:nvCxnSpPr>
        <p:spPr>
          <a:xfrm>
            <a:off x="395536" y="2326382"/>
            <a:ext cx="8411100" cy="0"/>
          </a:xfrm>
          <a:prstGeom prst="straightConnector1">
            <a:avLst/>
          </a:prstGeom>
          <a:noFill/>
          <a:ln cap="flat" cmpd="sng" w="9525">
            <a:solidFill>
              <a:srgbClr val="D2D2D2"/>
            </a:solidFill>
            <a:prstDash val="solid"/>
            <a:miter lim="800000"/>
            <a:headEnd len="sm" w="sm" type="none"/>
            <a:tailEnd len="sm" w="sm" type="none"/>
          </a:ln>
        </p:spPr>
      </p:cxnSp>
      <p:cxnSp>
        <p:nvCxnSpPr>
          <p:cNvPr id="2319" name="Google Shape;2319;p232"/>
          <p:cNvCxnSpPr/>
          <p:nvPr/>
        </p:nvCxnSpPr>
        <p:spPr>
          <a:xfrm>
            <a:off x="395536" y="1092405"/>
            <a:ext cx="8411100" cy="0"/>
          </a:xfrm>
          <a:prstGeom prst="straightConnector1">
            <a:avLst/>
          </a:prstGeom>
          <a:noFill/>
          <a:ln cap="flat" cmpd="sng" w="9525">
            <a:solidFill>
              <a:srgbClr val="D2D2D2"/>
            </a:solidFill>
            <a:prstDash val="solid"/>
            <a:miter lim="800000"/>
            <a:headEnd len="sm" w="sm" type="none"/>
            <a:tailEnd len="sm" w="sm" type="none"/>
          </a:ln>
        </p:spPr>
      </p:cxnSp>
      <p:sp>
        <p:nvSpPr>
          <p:cNvPr id="2320" name="Google Shape;2320;p232"/>
          <p:cNvSpPr/>
          <p:nvPr/>
        </p:nvSpPr>
        <p:spPr>
          <a:xfrm>
            <a:off x="1247406" y="4334410"/>
            <a:ext cx="490500" cy="2493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21" name="Google Shape;2321;p232"/>
          <p:cNvSpPr/>
          <p:nvPr/>
        </p:nvSpPr>
        <p:spPr>
          <a:xfrm>
            <a:off x="5117976" y="4334429"/>
            <a:ext cx="925200" cy="2493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22" name="Google Shape;2322;p232"/>
          <p:cNvSpPr/>
          <p:nvPr/>
        </p:nvSpPr>
        <p:spPr>
          <a:xfrm>
            <a:off x="7557422" y="4334407"/>
            <a:ext cx="1522500" cy="249300"/>
          </a:xfrm>
          <a:prstGeom prst="flowChartAlternateProcess">
            <a:avLst/>
          </a:prstGeom>
          <a:solidFill>
            <a:srgbClr val="D9E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23" name="Google Shape;2323;p232"/>
          <p:cNvSpPr/>
          <p:nvPr/>
        </p:nvSpPr>
        <p:spPr>
          <a:xfrm>
            <a:off x="3848534" y="4334420"/>
            <a:ext cx="1075800" cy="2493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24" name="Google Shape;2324;p232"/>
          <p:cNvSpPr txBox="1"/>
          <p:nvPr/>
        </p:nvSpPr>
        <p:spPr>
          <a:xfrm>
            <a:off x="1157536" y="4238491"/>
            <a:ext cx="8415900" cy="351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434343"/>
              </a:buClr>
              <a:buSzPts val="1600"/>
              <a:buFont typeface="Helvetica Neue"/>
              <a:buNone/>
            </a:pPr>
            <a:r>
              <a:rPr lang="en" sz="1600">
                <a:solidFill>
                  <a:srgbClr val="434343"/>
                </a:solidFill>
                <a:latin typeface="Helvetica Neue"/>
                <a:ea typeface="Helvetica Neue"/>
                <a:cs typeface="Helvetica Neue"/>
                <a:sym typeface="Helvetica Neue"/>
              </a:rPr>
              <a:t>Tesla has announced the full acquisition of SolarCity which closed on Monday morning .</a:t>
            </a:r>
            <a:endParaRPr/>
          </a:p>
        </p:txBody>
      </p:sp>
      <p:sp>
        <p:nvSpPr>
          <p:cNvPr id="2325" name="Google Shape;2325;p232"/>
          <p:cNvSpPr txBox="1"/>
          <p:nvPr/>
        </p:nvSpPr>
        <p:spPr>
          <a:xfrm>
            <a:off x="508625" y="4204600"/>
            <a:ext cx="706800" cy="4197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B627A1"/>
              </a:buClr>
              <a:buSzPts val="1200"/>
              <a:buFont typeface="Calibri"/>
              <a:buNone/>
            </a:pPr>
            <a:r>
              <a:rPr lang="en" sz="1200">
                <a:solidFill>
                  <a:srgbClr val="B627A1"/>
                </a:solidFill>
                <a:latin typeface="Calibri"/>
                <a:ea typeface="Calibri"/>
                <a:cs typeface="Calibri"/>
                <a:sym typeface="Calibri"/>
              </a:rPr>
              <a:t>RE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9" name="Shape 2329"/>
        <p:cNvGrpSpPr/>
        <p:nvPr/>
      </p:nvGrpSpPr>
      <p:grpSpPr>
        <a:xfrm>
          <a:off x="0" y="0"/>
          <a:ext cx="0" cy="0"/>
          <a:chOff x="0" y="0"/>
          <a:chExt cx="0" cy="0"/>
        </a:xfrm>
      </p:grpSpPr>
      <p:sp>
        <p:nvSpPr>
          <p:cNvPr id="2330" name="Google Shape;2330;p233"/>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Named Entity Recognition</a:t>
            </a:r>
            <a:endParaRPr b="0" sz="1600">
              <a:latin typeface="Montserrat"/>
              <a:ea typeface="Montserrat"/>
              <a:cs typeface="Montserrat"/>
              <a:sym typeface="Montserrat"/>
            </a:endParaRPr>
          </a:p>
        </p:txBody>
      </p:sp>
      <p:pic>
        <p:nvPicPr>
          <p:cNvPr id="2331" name="Google Shape;2331;p233"/>
          <p:cNvPicPr preferRelativeResize="0"/>
          <p:nvPr/>
        </p:nvPicPr>
        <p:blipFill rotWithShape="1">
          <a:blip r:embed="rId3">
            <a:alphaModFix/>
          </a:blip>
          <a:srcRect b="0" l="4118" r="13685" t="0"/>
          <a:stretch/>
        </p:blipFill>
        <p:spPr>
          <a:xfrm>
            <a:off x="5170150" y="729925"/>
            <a:ext cx="3036200" cy="1904550"/>
          </a:xfrm>
          <a:prstGeom prst="rect">
            <a:avLst/>
          </a:prstGeom>
          <a:noFill/>
          <a:ln>
            <a:noFill/>
          </a:ln>
        </p:spPr>
      </p:pic>
      <p:pic>
        <p:nvPicPr>
          <p:cNvPr id="2332" name="Google Shape;2332;p233"/>
          <p:cNvPicPr preferRelativeResize="0"/>
          <p:nvPr/>
        </p:nvPicPr>
        <p:blipFill>
          <a:blip r:embed="rId4">
            <a:alphaModFix/>
          </a:blip>
          <a:stretch>
            <a:fillRect/>
          </a:stretch>
        </p:blipFill>
        <p:spPr>
          <a:xfrm>
            <a:off x="142750" y="1072575"/>
            <a:ext cx="4704825" cy="1626850"/>
          </a:xfrm>
          <a:prstGeom prst="rect">
            <a:avLst/>
          </a:prstGeom>
          <a:noFill/>
          <a:ln>
            <a:noFill/>
          </a:ln>
        </p:spPr>
      </p:pic>
      <p:sp>
        <p:nvSpPr>
          <p:cNvPr id="2333" name="Google Shape;2333;p233"/>
          <p:cNvSpPr txBox="1"/>
          <p:nvPr/>
        </p:nvSpPr>
        <p:spPr>
          <a:xfrm>
            <a:off x="58375" y="688575"/>
            <a:ext cx="18096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Montserrat"/>
                <a:ea typeface="Montserrat"/>
                <a:cs typeface="Montserrat"/>
                <a:sym typeface="Montserrat"/>
              </a:rPr>
              <a:t>Overall Architecture</a:t>
            </a:r>
            <a:endParaRPr sz="1200">
              <a:solidFill>
                <a:schemeClr val="dk2"/>
              </a:solidFill>
              <a:latin typeface="Montserrat"/>
              <a:ea typeface="Montserrat"/>
              <a:cs typeface="Montserrat"/>
              <a:sym typeface="Montserrat"/>
            </a:endParaRPr>
          </a:p>
        </p:txBody>
      </p:sp>
      <p:sp>
        <p:nvSpPr>
          <p:cNvPr id="2334" name="Google Shape;2334;p233"/>
          <p:cNvSpPr txBox="1"/>
          <p:nvPr/>
        </p:nvSpPr>
        <p:spPr>
          <a:xfrm>
            <a:off x="5533678" y="2547325"/>
            <a:ext cx="28932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4C4D4F"/>
                </a:solidFill>
                <a:latin typeface="Montserrat"/>
                <a:ea typeface="Montserrat"/>
                <a:cs typeface="Montserrat"/>
                <a:sym typeface="Montserrat"/>
              </a:rPr>
              <a:t>Character-level embeddings</a:t>
            </a:r>
            <a:endParaRPr i="1" sz="1200">
              <a:solidFill>
                <a:srgbClr val="4C4D4F"/>
              </a:solidFill>
              <a:latin typeface="Montserrat"/>
              <a:ea typeface="Montserrat"/>
              <a:cs typeface="Montserrat"/>
              <a:sym typeface="Montserrat"/>
            </a:endParaRPr>
          </a:p>
        </p:txBody>
      </p:sp>
      <p:sp>
        <p:nvSpPr>
          <p:cNvPr id="2335" name="Google Shape;2335;p233"/>
          <p:cNvSpPr txBox="1"/>
          <p:nvPr/>
        </p:nvSpPr>
        <p:spPr>
          <a:xfrm>
            <a:off x="1171475" y="2634475"/>
            <a:ext cx="14190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4C4D4F"/>
                </a:solidFill>
                <a:latin typeface="Montserrat"/>
                <a:ea typeface="Montserrat"/>
                <a:cs typeface="Montserrat"/>
                <a:sym typeface="Montserrat"/>
              </a:rPr>
              <a:t>LSTM-CNN-CRF </a:t>
            </a:r>
            <a:endParaRPr i="1" sz="1200">
              <a:solidFill>
                <a:srgbClr val="4C4D4F"/>
              </a:solidFill>
              <a:latin typeface="Montserrat"/>
              <a:ea typeface="Montserrat"/>
              <a:cs typeface="Montserrat"/>
              <a:sym typeface="Montserrat"/>
            </a:endParaRPr>
          </a:p>
        </p:txBody>
      </p:sp>
      <p:graphicFrame>
        <p:nvGraphicFramePr>
          <p:cNvPr id="2336" name="Google Shape;2336;p233"/>
          <p:cNvGraphicFramePr/>
          <p:nvPr/>
        </p:nvGraphicFramePr>
        <p:xfrm>
          <a:off x="-28083" y="3007515"/>
          <a:ext cx="3000000" cy="3000000"/>
        </p:xfrm>
        <a:graphic>
          <a:graphicData uri="http://schemas.openxmlformats.org/drawingml/2006/table">
            <a:tbl>
              <a:tblPr>
                <a:noFill/>
                <a:tableStyleId>{59C14BD5-D7CF-45AA-ACAA-6142B2951016}</a:tableStyleId>
              </a:tblPr>
              <a:tblGrid>
                <a:gridCol w="2514450"/>
                <a:gridCol w="2538350"/>
              </a:tblGrid>
              <a:tr h="390150">
                <a:tc>
                  <a:txBody>
                    <a:bodyPr>
                      <a:noAutofit/>
                    </a:bodyPr>
                    <a:lstStyle/>
                    <a:p>
                      <a:pPr indent="0" lvl="0" marL="0" rtl="0" algn="ctr">
                        <a:spcBef>
                          <a:spcPts val="0"/>
                        </a:spcBef>
                        <a:spcAft>
                          <a:spcPts val="0"/>
                        </a:spcAft>
                        <a:buNone/>
                      </a:pPr>
                      <a:r>
                        <a:rPr b="1" i="1" lang="en" sz="1100">
                          <a:latin typeface="Avenir"/>
                          <a:ea typeface="Avenir"/>
                          <a:cs typeface="Avenir"/>
                          <a:sym typeface="Avenir"/>
                        </a:rPr>
                        <a:t>CRF</a:t>
                      </a:r>
                      <a:endParaRPr b="1" i="1" sz="1100">
                        <a:latin typeface="Avenir"/>
                        <a:ea typeface="Avenir"/>
                        <a:cs typeface="Avenir"/>
                        <a:sym typeface="Avenir"/>
                      </a:endParaRPr>
                    </a:p>
                  </a:txBody>
                  <a:tcPr marT="91425" marB="91425" marR="91425" marL="91425"/>
                </a:tc>
                <a:tc>
                  <a:txBody>
                    <a:bodyPr>
                      <a:noAutofit/>
                    </a:bodyPr>
                    <a:lstStyle/>
                    <a:p>
                      <a:pPr indent="0" lvl="0" marL="0" rtl="0" algn="ctr">
                        <a:spcBef>
                          <a:spcPts val="0"/>
                        </a:spcBef>
                        <a:spcAft>
                          <a:spcPts val="0"/>
                        </a:spcAft>
                        <a:buNone/>
                      </a:pPr>
                      <a:r>
                        <a:rPr b="1" i="1" lang="en" sz="1100">
                          <a:latin typeface="Avenir"/>
                          <a:ea typeface="Avenir"/>
                          <a:cs typeface="Avenir"/>
                          <a:sym typeface="Avenir"/>
                        </a:rPr>
                        <a:t>LSTM-CNN-CRF</a:t>
                      </a:r>
                      <a:endParaRPr b="1" i="1" sz="1100">
                        <a:latin typeface="Avenir"/>
                        <a:ea typeface="Avenir"/>
                        <a:cs typeface="Avenir"/>
                        <a:sym typeface="Avenir"/>
                      </a:endParaRPr>
                    </a:p>
                  </a:txBody>
                  <a:tcPr marT="91425" marB="91425" marR="91425" marL="91425"/>
                </a:tc>
              </a:tr>
              <a:tr h="1475125">
                <a:tc>
                  <a:txBody>
                    <a:bodyPr>
                      <a:noAutofit/>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noAutofit/>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bl>
          </a:graphicData>
        </a:graphic>
      </p:graphicFrame>
      <p:graphicFrame>
        <p:nvGraphicFramePr>
          <p:cNvPr id="2337" name="Google Shape;2337;p233"/>
          <p:cNvGraphicFramePr/>
          <p:nvPr/>
        </p:nvGraphicFramePr>
        <p:xfrm>
          <a:off x="66904" y="3414953"/>
          <a:ext cx="3000000" cy="3000000"/>
        </p:xfrm>
        <a:graphic>
          <a:graphicData uri="http://schemas.openxmlformats.org/drawingml/2006/table">
            <a:tbl>
              <a:tblPr>
                <a:noFill/>
                <a:tableStyleId>{59C14BD5-D7CF-45AA-ACAA-6142B2951016}</a:tableStyleId>
              </a:tblPr>
              <a:tblGrid>
                <a:gridCol w="534025"/>
                <a:gridCol w="534025"/>
                <a:gridCol w="534025"/>
                <a:gridCol w="534025"/>
              </a:tblGrid>
              <a:tr h="314625">
                <a:tc>
                  <a:txBody>
                    <a:bodyPr>
                      <a:noAutofit/>
                    </a:bodyPr>
                    <a:lstStyle/>
                    <a:p>
                      <a:pPr indent="0" lvl="0" marL="0" rtl="0" algn="l">
                        <a:spcBef>
                          <a:spcPts val="0"/>
                        </a:spcBef>
                        <a:spcAft>
                          <a:spcPts val="0"/>
                        </a:spcAft>
                        <a:buNone/>
                      </a:pPr>
                      <a:r>
                        <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F1</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Pr</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Rec</a:t>
                      </a:r>
                      <a:endParaRPr sz="1100">
                        <a:latin typeface="Avenir"/>
                        <a:ea typeface="Avenir"/>
                        <a:cs typeface="Avenir"/>
                        <a:sym typeface="Avenir"/>
                      </a:endParaRPr>
                    </a:p>
                  </a:txBody>
                  <a:tcPr marT="91425" marB="91425" marR="91425" marL="91425"/>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PER</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0.91</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0.92</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0.90</a:t>
                      </a:r>
                      <a:endParaRPr sz="1100">
                        <a:latin typeface="Avenir"/>
                        <a:ea typeface="Avenir"/>
                        <a:cs typeface="Avenir"/>
                        <a:sym typeface="Avenir"/>
                      </a:endParaRPr>
                    </a:p>
                  </a:txBody>
                  <a:tcPr marT="91425" marB="91425" marR="91425" marL="91425"/>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ORG </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0.78</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0.84</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0.72</a:t>
                      </a:r>
                      <a:endParaRPr sz="1100">
                        <a:latin typeface="Avenir"/>
                        <a:ea typeface="Avenir"/>
                        <a:cs typeface="Avenir"/>
                        <a:sym typeface="Avenir"/>
                      </a:endParaRPr>
                    </a:p>
                  </a:txBody>
                  <a:tcPr marT="91425" marB="91425" marR="91425" marL="91425"/>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Total</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0.82</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0.87</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0.78</a:t>
                      </a:r>
                      <a:endParaRPr sz="1100">
                        <a:latin typeface="Avenir"/>
                        <a:ea typeface="Avenir"/>
                        <a:cs typeface="Avenir"/>
                        <a:sym typeface="Avenir"/>
                      </a:endParaRPr>
                    </a:p>
                  </a:txBody>
                  <a:tcPr marT="91425" marB="91425" marR="91425" marL="91425"/>
                </a:tc>
              </a:tr>
            </a:tbl>
          </a:graphicData>
        </a:graphic>
      </p:graphicFrame>
      <p:graphicFrame>
        <p:nvGraphicFramePr>
          <p:cNvPr id="2338" name="Google Shape;2338;p233"/>
          <p:cNvGraphicFramePr/>
          <p:nvPr/>
        </p:nvGraphicFramePr>
        <p:xfrm>
          <a:off x="2690804" y="3414953"/>
          <a:ext cx="3000000" cy="3000000"/>
        </p:xfrm>
        <a:graphic>
          <a:graphicData uri="http://schemas.openxmlformats.org/drawingml/2006/table">
            <a:tbl>
              <a:tblPr>
                <a:noFill/>
                <a:tableStyleId>{59C14BD5-D7CF-45AA-ACAA-6142B2951016}</a:tableStyleId>
              </a:tblPr>
              <a:tblGrid>
                <a:gridCol w="534025"/>
                <a:gridCol w="534025"/>
                <a:gridCol w="534025"/>
                <a:gridCol w="534025"/>
              </a:tblGrid>
              <a:tr h="314625">
                <a:tc>
                  <a:txBody>
                    <a:bodyPr>
                      <a:noAutofit/>
                    </a:bodyPr>
                    <a:lstStyle/>
                    <a:p>
                      <a:pPr indent="0" lvl="0" marL="0" rtl="0" algn="l">
                        <a:spcBef>
                          <a:spcPts val="0"/>
                        </a:spcBef>
                        <a:spcAft>
                          <a:spcPts val="0"/>
                        </a:spcAft>
                        <a:buNone/>
                      </a:pPr>
                      <a:r>
                        <a:t/>
                      </a:r>
                      <a:endParaRPr sz="1100">
                        <a:latin typeface="Avenir"/>
                        <a:ea typeface="Avenir"/>
                        <a:cs typeface="Avenir"/>
                        <a:sym typeface="Avenir"/>
                      </a:endParaRPr>
                    </a:p>
                  </a:txBody>
                  <a:tcPr marT="91425" marB="91425" marR="91425" marL="91425"/>
                </a:tc>
                <a:tc>
                  <a:txBody>
                    <a:bodyPr>
                      <a:noAutofit/>
                    </a:bodyPr>
                    <a:lstStyle/>
                    <a:p>
                      <a:pPr indent="0" lvl="0" marL="0" rtl="0" algn="l">
                        <a:spcBef>
                          <a:spcPts val="0"/>
                        </a:spcBef>
                        <a:spcAft>
                          <a:spcPts val="0"/>
                        </a:spcAft>
                        <a:buNone/>
                      </a:pPr>
                      <a:r>
                        <a:rPr lang="en" sz="1100">
                          <a:latin typeface="Avenir"/>
                          <a:ea typeface="Avenir"/>
                          <a:cs typeface="Avenir"/>
                          <a:sym typeface="Avenir"/>
                        </a:rPr>
                        <a:t>F1</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Pr</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Rec</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PER</a:t>
                      </a:r>
                      <a:endParaRPr sz="1100">
                        <a:latin typeface="Avenir"/>
                        <a:ea typeface="Avenir"/>
                        <a:cs typeface="Avenir"/>
                        <a:sym typeface="Avenir"/>
                      </a:endParaRPr>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sz="1100">
                          <a:latin typeface="Avenir"/>
                          <a:ea typeface="Avenir"/>
                          <a:cs typeface="Avenir"/>
                          <a:sym typeface="Avenir"/>
                        </a:rPr>
                        <a:t>0.90</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0.89</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0.91</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ORG </a:t>
                      </a:r>
                      <a:endParaRPr sz="1100">
                        <a:latin typeface="Avenir"/>
                        <a:ea typeface="Avenir"/>
                        <a:cs typeface="Avenir"/>
                        <a:sym typeface="Avenir"/>
                      </a:endParaRPr>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sz="1100">
                          <a:latin typeface="Avenir"/>
                          <a:ea typeface="Avenir"/>
                          <a:cs typeface="Avenir"/>
                          <a:sym typeface="Avenir"/>
                        </a:rPr>
                        <a:t>0.78</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0.85</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0.73</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6100">
                <a:tc>
                  <a:txBody>
                    <a:bodyPr>
                      <a:noAutofit/>
                    </a:bodyPr>
                    <a:lstStyle/>
                    <a:p>
                      <a:pPr indent="0" lvl="0" marL="0" rtl="0" algn="l">
                        <a:spcBef>
                          <a:spcPts val="0"/>
                        </a:spcBef>
                        <a:spcAft>
                          <a:spcPts val="0"/>
                        </a:spcAft>
                        <a:buNone/>
                      </a:pPr>
                      <a:r>
                        <a:rPr lang="en" sz="1100">
                          <a:latin typeface="Avenir"/>
                          <a:ea typeface="Avenir"/>
                          <a:cs typeface="Avenir"/>
                          <a:sym typeface="Avenir"/>
                        </a:rPr>
                        <a:t>Total</a:t>
                      </a:r>
                      <a:endParaRPr sz="1100">
                        <a:latin typeface="Avenir"/>
                        <a:ea typeface="Avenir"/>
                        <a:cs typeface="Avenir"/>
                        <a:sym typeface="Avenir"/>
                      </a:endParaRPr>
                    </a:p>
                  </a:txBody>
                  <a:tcPr marT="91425" marB="91425" marR="91425" marL="91425">
                    <a:lnR cap="flat" cmpd="sng" w="9525">
                      <a:solidFill>
                        <a:srgbClr val="9E9E9E"/>
                      </a:solidFill>
                      <a:prstDash val="solid"/>
                      <a:round/>
                      <a:headEnd len="sm" w="sm" type="none"/>
                      <a:tailEnd len="sm" w="sm" type="none"/>
                    </a:lnR>
                  </a:tcPr>
                </a:tc>
                <a:tc>
                  <a:txBody>
                    <a:bodyPr>
                      <a:noAutofit/>
                    </a:bodyPr>
                    <a:lstStyle/>
                    <a:p>
                      <a:pPr indent="0" lvl="0" marL="0" rtl="0" algn="l">
                        <a:spcBef>
                          <a:spcPts val="0"/>
                        </a:spcBef>
                        <a:spcAft>
                          <a:spcPts val="0"/>
                        </a:spcAft>
                        <a:buNone/>
                      </a:pPr>
                      <a:r>
                        <a:rPr lang="en" sz="1100">
                          <a:latin typeface="Avenir"/>
                          <a:ea typeface="Avenir"/>
                          <a:cs typeface="Avenir"/>
                          <a:sym typeface="Avenir"/>
                        </a:rPr>
                        <a:t>0.83</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0.86</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latin typeface="Avenir"/>
                          <a:ea typeface="Avenir"/>
                          <a:cs typeface="Avenir"/>
                          <a:sym typeface="Avenir"/>
                        </a:rPr>
                        <a:t>0.79</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339" name="Google Shape;2339;p233"/>
          <p:cNvSpPr txBox="1"/>
          <p:nvPr/>
        </p:nvSpPr>
        <p:spPr>
          <a:xfrm>
            <a:off x="-28075" y="4872800"/>
            <a:ext cx="3000000" cy="31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Used in </a:t>
            </a:r>
            <a:r>
              <a:rPr b="1" lang="en" sz="1200">
                <a:solidFill>
                  <a:schemeClr val="dk1"/>
                </a:solidFill>
                <a:latin typeface="Montserrat"/>
                <a:ea typeface="Montserrat"/>
                <a:cs typeface="Montserrat"/>
                <a:sym typeface="Montserrat"/>
              </a:rPr>
              <a:t>production</a:t>
            </a:r>
            <a:endParaRPr b="1"/>
          </a:p>
        </p:txBody>
      </p:sp>
      <p:sp>
        <p:nvSpPr>
          <p:cNvPr id="2340" name="Google Shape;2340;p233"/>
          <p:cNvSpPr txBox="1"/>
          <p:nvPr/>
        </p:nvSpPr>
        <p:spPr>
          <a:xfrm>
            <a:off x="5256450" y="3071300"/>
            <a:ext cx="3948900" cy="1977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Different embedding size --- token , character</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Optimizers : Adam , RMSProp, SGD</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Varying dropout rates</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Changing number of hidden layers and units</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Different regularization techniques</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Averages pooling vs Max pooling for CNN</a:t>
            </a:r>
            <a:endParaRPr sz="1200">
              <a:latin typeface="Nunito Sans"/>
              <a:ea typeface="Nunito Sans"/>
              <a:cs typeface="Nunito Sans"/>
              <a:sym typeface="Nunito Sans"/>
            </a:endParaRPr>
          </a:p>
          <a:p>
            <a:pPr indent="-304800" lvl="0" marL="457200" rtl="0" algn="l">
              <a:lnSpc>
                <a:spcPct val="115000"/>
              </a:lnSpc>
              <a:spcBef>
                <a:spcPts val="0"/>
              </a:spcBef>
              <a:spcAft>
                <a:spcPts val="0"/>
              </a:spcAft>
              <a:buClr>
                <a:srgbClr val="26AFAD"/>
              </a:buClr>
              <a:buSzPts val="1200"/>
              <a:buFont typeface="Nunito Sans"/>
              <a:buChar char="●"/>
            </a:pPr>
            <a:r>
              <a:rPr lang="en" sz="1200">
                <a:latin typeface="Nunito Sans"/>
                <a:ea typeface="Nunito Sans"/>
                <a:cs typeface="Nunito Sans"/>
                <a:sym typeface="Nunito Sans"/>
              </a:rPr>
              <a:t>Varying filter and window length for CNN</a:t>
            </a:r>
            <a:endParaRPr sz="1200">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Nunito Sans"/>
              <a:ea typeface="Nunito Sans"/>
              <a:cs typeface="Nunito Sans"/>
              <a:sym typeface="Nuni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4" name="Shape 2344"/>
        <p:cNvGrpSpPr/>
        <p:nvPr/>
      </p:nvGrpSpPr>
      <p:grpSpPr>
        <a:xfrm>
          <a:off x="0" y="0"/>
          <a:ext cx="0" cy="0"/>
          <a:chOff x="0" y="0"/>
          <a:chExt cx="0" cy="0"/>
        </a:xfrm>
      </p:grpSpPr>
      <p:sp>
        <p:nvSpPr>
          <p:cNvPr id="2345" name="Google Shape;2345;p234"/>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Named Entity Disambiguation</a:t>
            </a:r>
            <a:endParaRPr b="0" sz="1600">
              <a:latin typeface="Montserrat"/>
              <a:ea typeface="Montserrat"/>
              <a:cs typeface="Montserrat"/>
              <a:sym typeface="Montserrat"/>
            </a:endParaRPr>
          </a:p>
        </p:txBody>
      </p:sp>
      <p:sp>
        <p:nvSpPr>
          <p:cNvPr id="2346" name="Google Shape;2346;p234"/>
          <p:cNvSpPr/>
          <p:nvPr/>
        </p:nvSpPr>
        <p:spPr>
          <a:xfrm>
            <a:off x="219900" y="2252875"/>
            <a:ext cx="2741100" cy="28905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34"/>
          <p:cNvSpPr/>
          <p:nvPr/>
        </p:nvSpPr>
        <p:spPr>
          <a:xfrm>
            <a:off x="3408650" y="2176685"/>
            <a:ext cx="4105800" cy="7272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34"/>
          <p:cNvSpPr/>
          <p:nvPr/>
        </p:nvSpPr>
        <p:spPr>
          <a:xfrm>
            <a:off x="4864900" y="772175"/>
            <a:ext cx="3759000" cy="11730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34"/>
          <p:cNvSpPr/>
          <p:nvPr/>
        </p:nvSpPr>
        <p:spPr>
          <a:xfrm>
            <a:off x="195475" y="750150"/>
            <a:ext cx="3759000" cy="11730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34"/>
          <p:cNvSpPr txBox="1"/>
          <p:nvPr/>
        </p:nvSpPr>
        <p:spPr>
          <a:xfrm>
            <a:off x="5820113" y="4921790"/>
            <a:ext cx="20574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900">
                <a:solidFill>
                  <a:srgbClr val="888888"/>
                </a:solidFill>
              </a:rPr>
              <a:t>‹#›</a:t>
            </a:fld>
            <a:endParaRPr sz="900">
              <a:solidFill>
                <a:srgbClr val="888888"/>
              </a:solidFill>
            </a:endParaRPr>
          </a:p>
        </p:txBody>
      </p:sp>
      <p:pic>
        <p:nvPicPr>
          <p:cNvPr descr="Image result for apache lucene logo" id="2351" name="Google Shape;2351;p234"/>
          <p:cNvPicPr preferRelativeResize="0"/>
          <p:nvPr/>
        </p:nvPicPr>
        <p:blipFill>
          <a:blip r:embed="rId3">
            <a:alphaModFix/>
          </a:blip>
          <a:stretch>
            <a:fillRect/>
          </a:stretch>
        </p:blipFill>
        <p:spPr>
          <a:xfrm>
            <a:off x="1311775" y="3473092"/>
            <a:ext cx="1074900" cy="521802"/>
          </a:xfrm>
          <a:prstGeom prst="rect">
            <a:avLst/>
          </a:prstGeom>
          <a:noFill/>
          <a:ln>
            <a:noFill/>
          </a:ln>
        </p:spPr>
      </p:pic>
      <p:sp>
        <p:nvSpPr>
          <p:cNvPr id="2352" name="Google Shape;2352;p234"/>
          <p:cNvSpPr txBox="1"/>
          <p:nvPr/>
        </p:nvSpPr>
        <p:spPr>
          <a:xfrm>
            <a:off x="439825" y="1065800"/>
            <a:ext cx="32664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Helvetica Neue"/>
                <a:ea typeface="Helvetica Neue"/>
                <a:cs typeface="Helvetica Neue"/>
                <a:sym typeface="Helvetica Neue"/>
              </a:rPr>
              <a:t>Tesla has announced the full acquisition of SolarCity which closed on Monday morning.</a:t>
            </a:r>
            <a:endParaRPr>
              <a:solidFill>
                <a:srgbClr val="434343"/>
              </a:solidFill>
              <a:latin typeface="Helvetica Neue"/>
              <a:ea typeface="Helvetica Neue"/>
              <a:cs typeface="Helvetica Neue"/>
              <a:sym typeface="Helvetica Neue"/>
            </a:endParaRPr>
          </a:p>
        </p:txBody>
      </p:sp>
      <p:sp>
        <p:nvSpPr>
          <p:cNvPr id="2353" name="Google Shape;2353;p234"/>
          <p:cNvSpPr txBox="1"/>
          <p:nvPr/>
        </p:nvSpPr>
        <p:spPr>
          <a:xfrm>
            <a:off x="1383050" y="698013"/>
            <a:ext cx="1074900" cy="38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627A1"/>
                </a:solidFill>
              </a:rPr>
              <a:t>Plain text</a:t>
            </a:r>
            <a:endParaRPr/>
          </a:p>
        </p:txBody>
      </p:sp>
      <p:sp>
        <p:nvSpPr>
          <p:cNvPr id="2354" name="Google Shape;2354;p234"/>
          <p:cNvSpPr txBox="1"/>
          <p:nvPr/>
        </p:nvSpPr>
        <p:spPr>
          <a:xfrm>
            <a:off x="5729525" y="704450"/>
            <a:ext cx="1785000" cy="38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627A1"/>
                </a:solidFill>
              </a:rPr>
              <a:t>NER Annotated spans</a:t>
            </a:r>
            <a:endParaRPr/>
          </a:p>
        </p:txBody>
      </p:sp>
      <p:sp>
        <p:nvSpPr>
          <p:cNvPr id="2355" name="Google Shape;2355;p234"/>
          <p:cNvSpPr txBox="1"/>
          <p:nvPr/>
        </p:nvSpPr>
        <p:spPr>
          <a:xfrm>
            <a:off x="4969325" y="1019910"/>
            <a:ext cx="3759000" cy="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entity(0,5,ORG,”Tesla”)</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entity(44,53,ORG,”SolarCity”)</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entity(70,84,DATETIME,”Monday Morning”)</a:t>
            </a:r>
            <a:endParaRPr sz="1200">
              <a:solidFill>
                <a:srgbClr val="434343"/>
              </a:solidFill>
              <a:latin typeface="Source Code Pro"/>
              <a:ea typeface="Source Code Pro"/>
              <a:cs typeface="Source Code Pro"/>
              <a:sym typeface="Source Code Pro"/>
            </a:endParaRPr>
          </a:p>
        </p:txBody>
      </p:sp>
      <p:sp>
        <p:nvSpPr>
          <p:cNvPr id="2356" name="Google Shape;2356;p234"/>
          <p:cNvSpPr/>
          <p:nvPr/>
        </p:nvSpPr>
        <p:spPr>
          <a:xfrm>
            <a:off x="4130250" y="1764266"/>
            <a:ext cx="426300" cy="380400"/>
          </a:xfrm>
          <a:prstGeom prst="downArrow">
            <a:avLst>
              <a:gd fmla="val 50000" name="adj1"/>
              <a:gd fmla="val 50000" name="adj2"/>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creen Shot 2017-04-07 at 12.04.09.png" id="2357" name="Google Shape;2357;p234"/>
          <p:cNvPicPr preferRelativeResize="0"/>
          <p:nvPr/>
        </p:nvPicPr>
        <p:blipFill rotWithShape="1">
          <a:blip r:embed="rId4">
            <a:alphaModFix/>
          </a:blip>
          <a:srcRect b="6308" l="0" r="0" t="6317"/>
          <a:stretch/>
        </p:blipFill>
        <p:spPr>
          <a:xfrm>
            <a:off x="3693983" y="2223323"/>
            <a:ext cx="969600" cy="635400"/>
          </a:xfrm>
          <a:prstGeom prst="rect">
            <a:avLst/>
          </a:prstGeom>
          <a:noFill/>
          <a:ln>
            <a:noFill/>
          </a:ln>
        </p:spPr>
      </p:pic>
      <p:sp>
        <p:nvSpPr>
          <p:cNvPr id="2358" name="Google Shape;2358;p234"/>
          <p:cNvSpPr txBox="1"/>
          <p:nvPr/>
        </p:nvSpPr>
        <p:spPr>
          <a:xfrm>
            <a:off x="4688017" y="2334250"/>
            <a:ext cx="2657100" cy="52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627A1"/>
                </a:solidFill>
              </a:rPr>
              <a:t>DBPedia’s AGDISTIS NED</a:t>
            </a:r>
            <a:endParaRPr sz="1200">
              <a:solidFill>
                <a:srgbClr val="B627A1"/>
              </a:solidFill>
            </a:endParaRPr>
          </a:p>
          <a:p>
            <a:pPr indent="0" lvl="0" marL="0" rtl="0" algn="ctr">
              <a:spcBef>
                <a:spcPts val="0"/>
              </a:spcBef>
              <a:spcAft>
                <a:spcPts val="0"/>
              </a:spcAft>
              <a:buNone/>
            </a:pPr>
            <a:r>
              <a:rPr lang="en" sz="1200">
                <a:solidFill>
                  <a:srgbClr val="434343"/>
                </a:solidFill>
                <a:latin typeface="Helvetica Neue"/>
                <a:ea typeface="Helvetica Neue"/>
                <a:cs typeface="Helvetica Neue"/>
                <a:sym typeface="Helvetica Neue"/>
              </a:rPr>
              <a:t>LGPL v3</a:t>
            </a:r>
            <a:endParaRPr sz="1200">
              <a:solidFill>
                <a:srgbClr val="434343"/>
              </a:solidFill>
              <a:latin typeface="Helvetica Neue"/>
              <a:ea typeface="Helvetica Neue"/>
              <a:cs typeface="Helvetica Neue"/>
              <a:sym typeface="Helvetica Neue"/>
            </a:endParaRPr>
          </a:p>
          <a:p>
            <a:pPr indent="0" lvl="0" marL="0" rtl="0" algn="ctr">
              <a:spcBef>
                <a:spcPts val="0"/>
              </a:spcBef>
              <a:spcAft>
                <a:spcPts val="0"/>
              </a:spcAft>
              <a:buClr>
                <a:srgbClr val="000000"/>
              </a:buClr>
              <a:buSzPts val="1100"/>
              <a:buFont typeface="Arial"/>
              <a:buNone/>
            </a:pPr>
            <a:r>
              <a:rPr lang="en" sz="1200">
                <a:solidFill>
                  <a:srgbClr val="B627A1"/>
                </a:solidFill>
              </a:rPr>
              <a:t>PageRank - Scoring algorithm</a:t>
            </a:r>
            <a:endParaRPr sz="1200">
              <a:solidFill>
                <a:srgbClr val="B627A1"/>
              </a:solidFill>
            </a:endParaRPr>
          </a:p>
          <a:p>
            <a:pPr indent="0" lvl="0" marL="0" rtl="0" algn="ctr">
              <a:spcBef>
                <a:spcPts val="0"/>
              </a:spcBef>
              <a:spcAft>
                <a:spcPts val="0"/>
              </a:spcAft>
              <a:buNone/>
            </a:pPr>
            <a:r>
              <a:t/>
            </a:r>
            <a:endParaRPr sz="1200">
              <a:solidFill>
                <a:srgbClr val="434343"/>
              </a:solidFill>
              <a:latin typeface="Helvetica Neue"/>
              <a:ea typeface="Helvetica Neue"/>
              <a:cs typeface="Helvetica Neue"/>
              <a:sym typeface="Helvetica Neue"/>
            </a:endParaRPr>
          </a:p>
        </p:txBody>
      </p:sp>
      <p:pic>
        <p:nvPicPr>
          <p:cNvPr descr="Image result for dbpedia logo" id="2359" name="Google Shape;2359;p234"/>
          <p:cNvPicPr preferRelativeResize="0"/>
          <p:nvPr/>
        </p:nvPicPr>
        <p:blipFill>
          <a:blip r:embed="rId5">
            <a:alphaModFix/>
          </a:blip>
          <a:stretch>
            <a:fillRect/>
          </a:stretch>
        </p:blipFill>
        <p:spPr>
          <a:xfrm>
            <a:off x="1135659" y="4704732"/>
            <a:ext cx="537899" cy="331231"/>
          </a:xfrm>
          <a:prstGeom prst="rect">
            <a:avLst/>
          </a:prstGeom>
          <a:noFill/>
          <a:ln>
            <a:noFill/>
          </a:ln>
        </p:spPr>
      </p:pic>
      <p:pic>
        <p:nvPicPr>
          <p:cNvPr descr="Image result for triple store" id="2360" name="Google Shape;2360;p234"/>
          <p:cNvPicPr preferRelativeResize="0"/>
          <p:nvPr/>
        </p:nvPicPr>
        <p:blipFill>
          <a:blip r:embed="rId6">
            <a:alphaModFix/>
          </a:blip>
          <a:stretch>
            <a:fillRect/>
          </a:stretch>
        </p:blipFill>
        <p:spPr>
          <a:xfrm>
            <a:off x="2136528" y="3676009"/>
            <a:ext cx="265714" cy="290088"/>
          </a:xfrm>
          <a:prstGeom prst="rect">
            <a:avLst/>
          </a:prstGeom>
          <a:noFill/>
          <a:ln>
            <a:noFill/>
          </a:ln>
        </p:spPr>
      </p:pic>
      <p:sp>
        <p:nvSpPr>
          <p:cNvPr id="2361" name="Google Shape;2361;p234"/>
          <p:cNvSpPr txBox="1"/>
          <p:nvPr/>
        </p:nvSpPr>
        <p:spPr>
          <a:xfrm>
            <a:off x="1071515" y="2411525"/>
            <a:ext cx="1548000" cy="60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Source Code Pro"/>
                <a:ea typeface="Source Code Pro"/>
                <a:cs typeface="Source Code Pro"/>
                <a:sym typeface="Source Code Pro"/>
              </a:rPr>
              <a:t>Tesla</a:t>
            </a:r>
            <a:endParaRPr sz="1200">
              <a:solidFill>
                <a:srgbClr val="434343"/>
              </a:solidFill>
              <a:latin typeface="Source Code Pro"/>
              <a:ea typeface="Source Code Pro"/>
              <a:cs typeface="Source Code Pro"/>
              <a:sym typeface="Source Code Pro"/>
            </a:endParaRPr>
          </a:p>
          <a:p>
            <a:pPr indent="0" lvl="0" marL="0" rtl="0" algn="ctr">
              <a:spcBef>
                <a:spcPts val="0"/>
              </a:spcBef>
              <a:spcAft>
                <a:spcPts val="0"/>
              </a:spcAft>
              <a:buNone/>
            </a:pPr>
            <a:r>
              <a:rPr lang="en" sz="1200">
                <a:solidFill>
                  <a:srgbClr val="434343"/>
                </a:solidFill>
                <a:latin typeface="Source Code Pro"/>
                <a:ea typeface="Source Code Pro"/>
                <a:cs typeface="Source Code Pro"/>
                <a:sym typeface="Source Code Pro"/>
              </a:rPr>
              <a:t>SolarCity</a:t>
            </a:r>
            <a:endParaRPr sz="1200">
              <a:solidFill>
                <a:srgbClr val="434343"/>
              </a:solidFill>
              <a:latin typeface="Source Code Pro"/>
              <a:ea typeface="Source Code Pro"/>
              <a:cs typeface="Source Code Pro"/>
              <a:sym typeface="Source Code Pro"/>
            </a:endParaRPr>
          </a:p>
          <a:p>
            <a:pPr indent="0" lvl="0" marL="0" rtl="0" algn="ctr">
              <a:spcBef>
                <a:spcPts val="0"/>
              </a:spcBef>
              <a:spcAft>
                <a:spcPts val="0"/>
              </a:spcAft>
              <a:buNone/>
            </a:pPr>
            <a:r>
              <a:rPr lang="en" sz="1200">
                <a:solidFill>
                  <a:srgbClr val="434343"/>
                </a:solidFill>
                <a:latin typeface="Source Code Pro"/>
                <a:ea typeface="Source Code Pro"/>
                <a:cs typeface="Source Code Pro"/>
                <a:sym typeface="Source Code Pro"/>
              </a:rPr>
              <a:t>Monday Morning</a:t>
            </a:r>
            <a:endParaRPr sz="1200">
              <a:solidFill>
                <a:srgbClr val="434343"/>
              </a:solidFill>
              <a:latin typeface="Source Code Pro"/>
              <a:ea typeface="Source Code Pro"/>
              <a:cs typeface="Source Code Pro"/>
              <a:sym typeface="Source Code Pro"/>
            </a:endParaRPr>
          </a:p>
        </p:txBody>
      </p:sp>
      <p:sp>
        <p:nvSpPr>
          <p:cNvPr id="2362" name="Google Shape;2362;p234"/>
          <p:cNvSpPr/>
          <p:nvPr/>
        </p:nvSpPr>
        <p:spPr>
          <a:xfrm>
            <a:off x="1699213" y="4733400"/>
            <a:ext cx="265800" cy="273900"/>
          </a:xfrm>
          <a:prstGeom prst="mathPlus">
            <a:avLst>
              <a:gd fmla="val 23520" name="adj1"/>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34"/>
          <p:cNvSpPr/>
          <p:nvPr/>
        </p:nvSpPr>
        <p:spPr>
          <a:xfrm flipH="1" rot="-5400000">
            <a:off x="2981447" y="2381157"/>
            <a:ext cx="426300" cy="380400"/>
          </a:xfrm>
          <a:prstGeom prst="downArrow">
            <a:avLst>
              <a:gd fmla="val 50000" name="adj1"/>
              <a:gd fmla="val 50000" name="adj2"/>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34"/>
          <p:cNvSpPr/>
          <p:nvPr/>
        </p:nvSpPr>
        <p:spPr>
          <a:xfrm flipH="1" rot="10800000">
            <a:off x="1636075" y="3022100"/>
            <a:ext cx="426300" cy="380400"/>
          </a:xfrm>
          <a:prstGeom prst="downArrow">
            <a:avLst>
              <a:gd fmla="val 50000" name="adj1"/>
              <a:gd fmla="val 50000" name="adj2"/>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34"/>
          <p:cNvSpPr/>
          <p:nvPr/>
        </p:nvSpPr>
        <p:spPr>
          <a:xfrm rot="10800000">
            <a:off x="1636075" y="4115153"/>
            <a:ext cx="426300" cy="380400"/>
          </a:xfrm>
          <a:prstGeom prst="downArrow">
            <a:avLst>
              <a:gd fmla="val 50000" name="adj1"/>
              <a:gd fmla="val 50000" name="adj2"/>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34"/>
          <p:cNvSpPr/>
          <p:nvPr/>
        </p:nvSpPr>
        <p:spPr>
          <a:xfrm>
            <a:off x="4116923" y="2953792"/>
            <a:ext cx="426300" cy="380400"/>
          </a:xfrm>
          <a:prstGeom prst="downArrow">
            <a:avLst>
              <a:gd fmla="val 50000" name="adj1"/>
              <a:gd fmla="val 50000" name="adj2"/>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34"/>
          <p:cNvSpPr txBox="1"/>
          <p:nvPr/>
        </p:nvSpPr>
        <p:spPr>
          <a:xfrm>
            <a:off x="150000" y="3402500"/>
            <a:ext cx="1074900" cy="38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627A1"/>
                </a:solidFill>
              </a:rPr>
              <a:t>Indexed triple store</a:t>
            </a:r>
            <a:endParaRPr sz="1200">
              <a:solidFill>
                <a:srgbClr val="B627A1"/>
              </a:solidFill>
            </a:endParaRPr>
          </a:p>
        </p:txBody>
      </p:sp>
      <p:sp>
        <p:nvSpPr>
          <p:cNvPr id="2368" name="Google Shape;2368;p234"/>
          <p:cNvSpPr/>
          <p:nvPr/>
        </p:nvSpPr>
        <p:spPr>
          <a:xfrm>
            <a:off x="3408650" y="3377702"/>
            <a:ext cx="5215200" cy="17367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34"/>
          <p:cNvSpPr txBox="1"/>
          <p:nvPr/>
        </p:nvSpPr>
        <p:spPr>
          <a:xfrm>
            <a:off x="5925400" y="3521427"/>
            <a:ext cx="1785000" cy="38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B627A1"/>
                </a:solidFill>
              </a:rPr>
              <a:t>Disambiguated entities</a:t>
            </a:r>
            <a:endParaRPr/>
          </a:p>
        </p:txBody>
      </p:sp>
      <p:sp>
        <p:nvSpPr>
          <p:cNvPr id="2370" name="Google Shape;2370;p234"/>
          <p:cNvSpPr txBox="1"/>
          <p:nvPr/>
        </p:nvSpPr>
        <p:spPr>
          <a:xfrm>
            <a:off x="5750850" y="3956552"/>
            <a:ext cx="3205800" cy="7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Tesla </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  |-&gt; http://</a:t>
            </a:r>
            <a:r>
              <a:rPr lang="en" sz="600">
                <a:solidFill>
                  <a:srgbClr val="434343"/>
                </a:solidFill>
                <a:latin typeface="Source Code Pro"/>
                <a:ea typeface="Source Code Pro"/>
                <a:cs typeface="Source Code Pro"/>
                <a:sym typeface="Source Code Pro"/>
              </a:rPr>
              <a:t>...</a:t>
            </a:r>
            <a:r>
              <a:rPr lang="en" sz="1200">
                <a:solidFill>
                  <a:srgbClr val="434343"/>
                </a:solidFill>
                <a:latin typeface="Source Code Pro"/>
                <a:ea typeface="Source Code Pro"/>
                <a:cs typeface="Source Code Pro"/>
                <a:sym typeface="Source Code Pro"/>
              </a:rPr>
              <a:t>/mw/Tesla_Inc</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SolarCity </a:t>
            </a:r>
            <a:endParaRPr sz="1200">
              <a:solidFill>
                <a:srgbClr val="434343"/>
              </a:solidFill>
              <a:latin typeface="Source Code Pro"/>
              <a:ea typeface="Source Code Pro"/>
              <a:cs typeface="Source Code Pro"/>
              <a:sym typeface="Source Code Pro"/>
            </a:endParaRPr>
          </a:p>
          <a:p>
            <a:pPr indent="0" lvl="0" marL="0" rtl="0" algn="l">
              <a:spcBef>
                <a:spcPts val="0"/>
              </a:spcBef>
              <a:spcAft>
                <a:spcPts val="0"/>
              </a:spcAft>
              <a:buNone/>
            </a:pPr>
            <a:r>
              <a:rPr lang="en" sz="1200">
                <a:solidFill>
                  <a:srgbClr val="434343"/>
                </a:solidFill>
                <a:latin typeface="Source Code Pro"/>
                <a:ea typeface="Source Code Pro"/>
                <a:cs typeface="Source Code Pro"/>
                <a:sym typeface="Source Code Pro"/>
              </a:rPr>
              <a:t>  |-&gt; http://.../dbp/SolarCity</a:t>
            </a:r>
            <a:endParaRPr sz="1200">
              <a:solidFill>
                <a:srgbClr val="434343"/>
              </a:solidFill>
              <a:latin typeface="Source Code Pro"/>
              <a:ea typeface="Source Code Pro"/>
              <a:cs typeface="Source Code Pro"/>
              <a:sym typeface="Source Code Pro"/>
            </a:endParaRPr>
          </a:p>
        </p:txBody>
      </p:sp>
      <p:pic>
        <p:nvPicPr>
          <p:cNvPr descr="Image result for graph pagerank" id="2371" name="Google Shape;2371;p234"/>
          <p:cNvPicPr preferRelativeResize="0"/>
          <p:nvPr/>
        </p:nvPicPr>
        <p:blipFill>
          <a:blip r:embed="rId7">
            <a:alphaModFix/>
          </a:blip>
          <a:stretch>
            <a:fillRect/>
          </a:stretch>
        </p:blipFill>
        <p:spPr>
          <a:xfrm>
            <a:off x="3596049" y="3627877"/>
            <a:ext cx="2057400" cy="1422508"/>
          </a:xfrm>
          <a:prstGeom prst="rect">
            <a:avLst/>
          </a:prstGeom>
          <a:noFill/>
          <a:ln>
            <a:noFill/>
          </a:ln>
        </p:spPr>
      </p:pic>
      <p:sp>
        <p:nvSpPr>
          <p:cNvPr id="2372" name="Google Shape;2372;p234"/>
          <p:cNvSpPr txBox="1"/>
          <p:nvPr/>
        </p:nvSpPr>
        <p:spPr>
          <a:xfrm>
            <a:off x="4214511" y="4652372"/>
            <a:ext cx="537900" cy="27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38761D"/>
                </a:solidFill>
                <a:latin typeface="Helvetica Neue"/>
                <a:ea typeface="Helvetica Neue"/>
                <a:cs typeface="Helvetica Neue"/>
                <a:sym typeface="Helvetica Neue"/>
              </a:rPr>
              <a:t>Tesla</a:t>
            </a:r>
            <a:endParaRPr sz="1200">
              <a:solidFill>
                <a:srgbClr val="38761D"/>
              </a:solidFill>
              <a:latin typeface="Helvetica Neue"/>
              <a:ea typeface="Helvetica Neue"/>
              <a:cs typeface="Helvetica Neue"/>
              <a:sym typeface="Helvetica Neue"/>
            </a:endParaRPr>
          </a:p>
          <a:p>
            <a:pPr indent="0" lvl="0" marL="0" rtl="0" algn="ctr">
              <a:spcBef>
                <a:spcPts val="0"/>
              </a:spcBef>
              <a:spcAft>
                <a:spcPts val="0"/>
              </a:spcAft>
              <a:buNone/>
            </a:pPr>
            <a:r>
              <a:rPr lang="en" sz="1200">
                <a:solidFill>
                  <a:srgbClr val="38761D"/>
                </a:solidFill>
                <a:latin typeface="Helvetica Neue"/>
                <a:ea typeface="Helvetica Neue"/>
                <a:cs typeface="Helvetica Neue"/>
                <a:sym typeface="Helvetica Neue"/>
              </a:rPr>
              <a:t>Inc.</a:t>
            </a:r>
            <a:endParaRPr sz="1200">
              <a:solidFill>
                <a:srgbClr val="38761D"/>
              </a:solidFill>
              <a:latin typeface="Helvetica Neue"/>
              <a:ea typeface="Helvetica Neue"/>
              <a:cs typeface="Helvetica Neue"/>
              <a:sym typeface="Helvetica Neue"/>
            </a:endParaRPr>
          </a:p>
        </p:txBody>
      </p:sp>
      <p:sp>
        <p:nvSpPr>
          <p:cNvPr id="2373" name="Google Shape;2373;p234"/>
          <p:cNvSpPr txBox="1"/>
          <p:nvPr/>
        </p:nvSpPr>
        <p:spPr>
          <a:xfrm>
            <a:off x="4405800" y="3321647"/>
            <a:ext cx="1074900" cy="42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200">
                <a:solidFill>
                  <a:srgbClr val="38761D"/>
                </a:solidFill>
                <a:latin typeface="Helvetica Neue"/>
                <a:ea typeface="Helvetica Neue"/>
                <a:cs typeface="Helvetica Neue"/>
                <a:sym typeface="Helvetica Neue"/>
              </a:rPr>
              <a:t>SolarCity</a:t>
            </a:r>
            <a:endParaRPr sz="1200">
              <a:solidFill>
                <a:srgbClr val="38761D"/>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lang="en" sz="1200">
                <a:solidFill>
                  <a:srgbClr val="38761D"/>
                </a:solidFill>
                <a:latin typeface="Helvetica Neue"/>
                <a:ea typeface="Helvetica Neue"/>
                <a:cs typeface="Helvetica Neue"/>
                <a:sym typeface="Helvetica Neue"/>
              </a:rPr>
              <a:t>Corporation</a:t>
            </a:r>
            <a:endParaRPr/>
          </a:p>
        </p:txBody>
      </p:sp>
      <p:pic>
        <p:nvPicPr>
          <p:cNvPr descr="Image result for meltwater" id="2374" name="Google Shape;2374;p234"/>
          <p:cNvPicPr preferRelativeResize="0"/>
          <p:nvPr/>
        </p:nvPicPr>
        <p:blipFill rotWithShape="1">
          <a:blip r:embed="rId8">
            <a:alphaModFix/>
          </a:blip>
          <a:srcRect b="24505" l="0" r="0" t="0"/>
          <a:stretch/>
        </p:blipFill>
        <p:spPr>
          <a:xfrm>
            <a:off x="1984048" y="4723400"/>
            <a:ext cx="739373" cy="331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8" name="Shape 2378"/>
        <p:cNvGrpSpPr/>
        <p:nvPr/>
      </p:nvGrpSpPr>
      <p:grpSpPr>
        <a:xfrm>
          <a:off x="0" y="0"/>
          <a:ext cx="0" cy="0"/>
          <a:chOff x="0" y="0"/>
          <a:chExt cx="0" cy="0"/>
        </a:xfrm>
      </p:grpSpPr>
      <p:sp>
        <p:nvSpPr>
          <p:cNvPr id="2379" name="Google Shape;2379;p235"/>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 sz="1000">
                <a:solidFill>
                  <a:schemeClr val="lt1"/>
                </a:solidFill>
                <a:latin typeface="Calibri"/>
                <a:ea typeface="Calibri"/>
                <a:cs typeface="Calibri"/>
                <a:sym typeface="Calibri"/>
              </a:rPr>
              <a:t>‹#›</a:t>
            </a:fld>
            <a:endParaRPr b="1" sz="1000">
              <a:solidFill>
                <a:schemeClr val="lt1"/>
              </a:solidFill>
              <a:latin typeface="Calibri"/>
              <a:ea typeface="Calibri"/>
              <a:cs typeface="Calibri"/>
              <a:sym typeface="Calibri"/>
            </a:endParaRPr>
          </a:p>
        </p:txBody>
      </p:sp>
      <p:sp>
        <p:nvSpPr>
          <p:cNvPr id="2380" name="Google Shape;2380;p235"/>
          <p:cNvSpPr txBox="1"/>
          <p:nvPr>
            <p:ph type="title"/>
          </p:nvPr>
        </p:nvSpPr>
        <p:spPr>
          <a:xfrm>
            <a:off x="285700" y="4378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0" i="0" lang="en" sz="2400" u="none" cap="none" strike="noStrike">
                <a:solidFill>
                  <a:srgbClr val="4C4D4F"/>
                </a:solidFill>
                <a:latin typeface="Arial"/>
                <a:ea typeface="Arial"/>
                <a:cs typeface="Arial"/>
                <a:sym typeface="Arial"/>
              </a:rPr>
              <a:t>Problems and solutions </a:t>
            </a:r>
            <a:endParaRPr b="0" i="0" sz="2400" u="none" cap="none" strike="noStrike">
              <a:solidFill>
                <a:srgbClr val="4C4D4F"/>
              </a:solidFill>
              <a:latin typeface="Arial"/>
              <a:ea typeface="Arial"/>
              <a:cs typeface="Arial"/>
              <a:sym typeface="Arial"/>
            </a:endParaRPr>
          </a:p>
        </p:txBody>
      </p:sp>
      <p:sp>
        <p:nvSpPr>
          <p:cNvPr id="2381" name="Google Shape;2381;p235"/>
          <p:cNvSpPr txBox="1"/>
          <p:nvPr/>
        </p:nvSpPr>
        <p:spPr>
          <a:xfrm>
            <a:off x="334972" y="995948"/>
            <a:ext cx="8508900" cy="372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434343"/>
              </a:buClr>
              <a:buSzPts val="1200"/>
              <a:buFont typeface="Calibri"/>
              <a:buNone/>
            </a:pPr>
            <a:r>
              <a:rPr lang="en" u="sng">
                <a:solidFill>
                  <a:srgbClr val="434343"/>
                </a:solidFill>
                <a:latin typeface="Calibri"/>
                <a:ea typeface="Calibri"/>
                <a:cs typeface="Calibri"/>
                <a:sym typeface="Calibri"/>
              </a:rPr>
              <a:t>Problem</a:t>
            </a:r>
            <a:r>
              <a:rPr lang="en">
                <a:solidFill>
                  <a:srgbClr val="434343"/>
                </a:solidFill>
                <a:latin typeface="Calibri"/>
                <a:ea typeface="Calibri"/>
                <a:cs typeface="Calibri"/>
                <a:sym typeface="Calibri"/>
              </a:rPr>
              <a:t>: </a:t>
            </a:r>
            <a:r>
              <a:rPr lang="en">
                <a:solidFill>
                  <a:srgbClr val="B627A1"/>
                </a:solidFill>
                <a:latin typeface="Calibri"/>
                <a:ea typeface="Calibri"/>
                <a:cs typeface="Calibri"/>
                <a:sym typeface="Calibri"/>
              </a:rPr>
              <a:t>AGDISTIS</a:t>
            </a:r>
            <a:r>
              <a:rPr lang="en">
                <a:solidFill>
                  <a:srgbClr val="434343"/>
                </a:solidFill>
                <a:latin typeface="Calibri"/>
                <a:ea typeface="Calibri"/>
                <a:cs typeface="Calibri"/>
                <a:sym typeface="Calibri"/>
              </a:rPr>
              <a:t> only receives named entities, thus it’s disambiguation </a:t>
            </a:r>
            <a:r>
              <a:rPr lang="en">
                <a:solidFill>
                  <a:schemeClr val="accent2"/>
                </a:solidFill>
                <a:latin typeface="Calibri"/>
                <a:ea typeface="Calibri"/>
                <a:cs typeface="Calibri"/>
                <a:sym typeface="Calibri"/>
              </a:rPr>
              <a:t>context</a:t>
            </a:r>
            <a:r>
              <a:rPr lang="en">
                <a:solidFill>
                  <a:srgbClr val="434343"/>
                </a:solidFill>
                <a:latin typeface="Calibri"/>
                <a:ea typeface="Calibri"/>
                <a:cs typeface="Calibri"/>
                <a:sym typeface="Calibri"/>
              </a:rPr>
              <a:t> is limited</a:t>
            </a:r>
            <a:endParaRPr/>
          </a:p>
        </p:txBody>
      </p:sp>
      <p:sp>
        <p:nvSpPr>
          <p:cNvPr id="2382" name="Google Shape;2382;p235"/>
          <p:cNvSpPr txBox="1"/>
          <p:nvPr/>
        </p:nvSpPr>
        <p:spPr>
          <a:xfrm>
            <a:off x="334972" y="1305697"/>
            <a:ext cx="8508900" cy="102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434343"/>
              </a:buClr>
              <a:buSzPts val="1200"/>
              <a:buFont typeface="Helvetica Neue"/>
              <a:buNone/>
            </a:pPr>
            <a:r>
              <a:rPr lang="en" u="sng">
                <a:solidFill>
                  <a:srgbClr val="434343"/>
                </a:solidFill>
                <a:latin typeface="Helvetica Neue"/>
                <a:ea typeface="Helvetica Neue"/>
                <a:cs typeface="Helvetica Neue"/>
                <a:sym typeface="Helvetica Neue"/>
              </a:rPr>
              <a:t>Solution</a:t>
            </a:r>
            <a:r>
              <a:rPr lang="en">
                <a:solidFill>
                  <a:srgbClr val="434343"/>
                </a:solidFill>
                <a:latin typeface="Helvetica Neue"/>
                <a:ea typeface="Helvetica Neue"/>
                <a:cs typeface="Helvetica Neue"/>
                <a:sym typeface="Helvetica Neue"/>
              </a:rPr>
              <a:t>: </a:t>
            </a:r>
            <a:r>
              <a:rPr lang="en">
                <a:solidFill>
                  <a:srgbClr val="434343"/>
                </a:solidFill>
                <a:latin typeface="Calibri"/>
                <a:ea typeface="Calibri"/>
                <a:cs typeface="Calibri"/>
                <a:sym typeface="Calibri"/>
              </a:rPr>
              <a:t>Complement the </a:t>
            </a:r>
            <a:r>
              <a:rPr lang="en">
                <a:solidFill>
                  <a:srgbClr val="B627A1"/>
                </a:solidFill>
                <a:latin typeface="Calibri"/>
                <a:ea typeface="Calibri"/>
                <a:cs typeface="Calibri"/>
                <a:sym typeface="Calibri"/>
              </a:rPr>
              <a:t>NER</a:t>
            </a:r>
            <a:r>
              <a:rPr lang="en">
                <a:solidFill>
                  <a:srgbClr val="434343"/>
                </a:solidFill>
                <a:latin typeface="Calibri"/>
                <a:ea typeface="Calibri"/>
                <a:cs typeface="Calibri"/>
                <a:sym typeface="Calibri"/>
              </a:rPr>
              <a:t> with a </a:t>
            </a:r>
            <a:r>
              <a:rPr lang="en">
                <a:solidFill>
                  <a:schemeClr val="accent2"/>
                </a:solidFill>
                <a:latin typeface="Calibri"/>
                <a:ea typeface="Calibri"/>
                <a:cs typeface="Calibri"/>
                <a:sym typeface="Calibri"/>
              </a:rPr>
              <a:t>domain-specific</a:t>
            </a:r>
            <a:r>
              <a:rPr lang="en">
                <a:solidFill>
                  <a:srgbClr val="434343"/>
                </a:solidFill>
                <a:latin typeface="Calibri"/>
                <a:ea typeface="Calibri"/>
                <a:cs typeface="Calibri"/>
                <a:sym typeface="Calibri"/>
              </a:rPr>
              <a:t> (non named) entity recognizer and verbs.</a:t>
            </a:r>
            <a:endParaRPr/>
          </a:p>
          <a:p>
            <a:pPr indent="-186049" lvl="0" marL="846449" marR="0" rtl="0" algn="l">
              <a:lnSpc>
                <a:spcPct val="150000"/>
              </a:lnSpc>
              <a:spcBef>
                <a:spcPts val="0"/>
              </a:spcBef>
              <a:spcAft>
                <a:spcPts val="0"/>
              </a:spcAft>
              <a:buClr>
                <a:schemeClr val="accent5"/>
              </a:buClr>
              <a:buSzPts val="1400"/>
              <a:buFont typeface="Arial"/>
              <a:buChar char="•"/>
            </a:pPr>
            <a:r>
              <a:rPr lang="en">
                <a:solidFill>
                  <a:srgbClr val="434343"/>
                </a:solidFill>
                <a:latin typeface="Calibri"/>
                <a:ea typeface="Calibri"/>
                <a:cs typeface="Calibri"/>
                <a:sym typeface="Calibri"/>
              </a:rPr>
              <a:t>We have a first version available for the business domain</a:t>
            </a:r>
            <a:endParaRPr/>
          </a:p>
          <a:p>
            <a:pPr indent="-186049" lvl="0" marL="846449" marR="0" rtl="0" algn="l">
              <a:lnSpc>
                <a:spcPct val="150000"/>
              </a:lnSpc>
              <a:spcBef>
                <a:spcPts val="0"/>
              </a:spcBef>
              <a:spcAft>
                <a:spcPts val="0"/>
              </a:spcAft>
              <a:buClr>
                <a:schemeClr val="accent5"/>
              </a:buClr>
              <a:buSzPts val="1400"/>
              <a:buFont typeface="Arial"/>
              <a:buChar char="•"/>
            </a:pPr>
            <a:r>
              <a:rPr lang="en">
                <a:solidFill>
                  <a:srgbClr val="434343"/>
                </a:solidFill>
                <a:latin typeface="Calibri"/>
                <a:ea typeface="Calibri"/>
                <a:cs typeface="Calibri"/>
                <a:sym typeface="Calibri"/>
              </a:rPr>
              <a:t>Bootstrapped from large corpus of docs</a:t>
            </a:r>
            <a:r>
              <a:rPr lang="en">
                <a:solidFill>
                  <a:schemeClr val="accent2"/>
                </a:solidFill>
                <a:latin typeface="Calibri"/>
                <a:ea typeface="Calibri"/>
                <a:cs typeface="Calibri"/>
                <a:sym typeface="Calibri"/>
              </a:rPr>
              <a:t> </a:t>
            </a:r>
            <a:r>
              <a:rPr lang="en">
                <a:solidFill>
                  <a:srgbClr val="434343"/>
                </a:solidFill>
                <a:latin typeface="Calibri"/>
                <a:ea typeface="Calibri"/>
                <a:cs typeface="Calibri"/>
                <a:sym typeface="Calibri"/>
              </a:rPr>
              <a:t> and a </a:t>
            </a:r>
            <a:r>
              <a:rPr lang="en">
                <a:solidFill>
                  <a:schemeClr val="accent2"/>
                </a:solidFill>
                <a:latin typeface="Calibri"/>
                <a:ea typeface="Calibri"/>
                <a:cs typeface="Calibri"/>
                <a:sym typeface="Calibri"/>
              </a:rPr>
              <a:t>termbank</a:t>
            </a:r>
            <a:r>
              <a:rPr lang="en">
                <a:solidFill>
                  <a:srgbClr val="434343"/>
                </a:solidFill>
                <a:latin typeface="Calibri"/>
                <a:ea typeface="Calibri"/>
                <a:cs typeface="Calibri"/>
                <a:sym typeface="Calibri"/>
              </a:rPr>
              <a:t> generation algorithm</a:t>
            </a:r>
            <a:endParaRPr/>
          </a:p>
          <a:p>
            <a:pPr indent="0" lvl="0" marL="0" marR="0" rtl="0" algn="l">
              <a:lnSpc>
                <a:spcPct val="150000"/>
              </a:lnSpc>
              <a:spcBef>
                <a:spcPts val="0"/>
              </a:spcBef>
              <a:spcAft>
                <a:spcPts val="0"/>
              </a:spcAft>
              <a:buClr>
                <a:schemeClr val="dk1"/>
              </a:buClr>
              <a:buSzPts val="1200"/>
              <a:buFont typeface="Calibri"/>
              <a:buNone/>
            </a:pPr>
            <a:r>
              <a:t/>
            </a:r>
            <a:endParaRPr>
              <a:solidFill>
                <a:srgbClr val="434343"/>
              </a:solidFill>
              <a:latin typeface="Helvetica Neue"/>
              <a:ea typeface="Helvetica Neue"/>
              <a:cs typeface="Helvetica Neue"/>
              <a:sym typeface="Helvetica Neue"/>
            </a:endParaRPr>
          </a:p>
        </p:txBody>
      </p:sp>
      <p:grpSp>
        <p:nvGrpSpPr>
          <p:cNvPr id="2383" name="Google Shape;2383;p235"/>
          <p:cNvGrpSpPr/>
          <p:nvPr/>
        </p:nvGrpSpPr>
        <p:grpSpPr>
          <a:xfrm>
            <a:off x="803130" y="2554982"/>
            <a:ext cx="6614400" cy="691946"/>
            <a:chOff x="1264800" y="2884903"/>
            <a:chExt cx="6614400" cy="691946"/>
          </a:xfrm>
        </p:grpSpPr>
        <p:sp>
          <p:nvSpPr>
            <p:cNvPr id="2384" name="Google Shape;2384;p235"/>
            <p:cNvSpPr/>
            <p:nvPr/>
          </p:nvSpPr>
          <p:spPr>
            <a:xfrm>
              <a:off x="4782328" y="2939516"/>
              <a:ext cx="1287300" cy="208800"/>
            </a:xfrm>
            <a:prstGeom prst="flowChartAlternateProcess">
              <a:avLst/>
            </a:prstGeom>
            <a:solidFill>
              <a:srgbClr val="D9D2E9"/>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85" name="Google Shape;2385;p235"/>
            <p:cNvSpPr/>
            <p:nvPr/>
          </p:nvSpPr>
          <p:spPr>
            <a:xfrm>
              <a:off x="1336750" y="2965625"/>
              <a:ext cx="813000" cy="208800"/>
            </a:xfrm>
            <a:prstGeom prst="flowChartAlternateProcess">
              <a:avLst/>
            </a:prstGeom>
            <a:solidFill>
              <a:srgbClr val="D9EAD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86" name="Google Shape;2386;p235"/>
            <p:cNvSpPr/>
            <p:nvPr/>
          </p:nvSpPr>
          <p:spPr>
            <a:xfrm>
              <a:off x="2441053" y="2938150"/>
              <a:ext cx="468900" cy="208800"/>
            </a:xfrm>
            <a:prstGeom prst="flowChartAlternateProcess">
              <a:avLst/>
            </a:prstGeom>
            <a:solidFill>
              <a:srgbClr val="C9DAF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87" name="Google Shape;2387;p235"/>
            <p:cNvSpPr/>
            <p:nvPr/>
          </p:nvSpPr>
          <p:spPr>
            <a:xfrm>
              <a:off x="3017520" y="2938150"/>
              <a:ext cx="5082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88" name="Google Shape;2388;p235"/>
            <p:cNvSpPr/>
            <p:nvPr/>
          </p:nvSpPr>
          <p:spPr>
            <a:xfrm>
              <a:off x="4082417" y="2938150"/>
              <a:ext cx="508200" cy="208800"/>
            </a:xfrm>
            <a:prstGeom prst="flowChartAlternateProcess">
              <a:avLst/>
            </a:prstGeom>
            <a:solidFill>
              <a:srgbClr val="F4CCC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89" name="Google Shape;2389;p235"/>
            <p:cNvSpPr/>
            <p:nvPr/>
          </p:nvSpPr>
          <p:spPr>
            <a:xfrm>
              <a:off x="6119266" y="2939516"/>
              <a:ext cx="600300" cy="208800"/>
            </a:xfrm>
            <a:prstGeom prst="flowChartAlternateProcess">
              <a:avLst/>
            </a:prstGeom>
            <a:solidFill>
              <a:srgbClr val="C9DAF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2390" name="Google Shape;2390;p235"/>
            <p:cNvSpPr txBox="1"/>
            <p:nvPr/>
          </p:nvSpPr>
          <p:spPr>
            <a:xfrm>
              <a:off x="1264800" y="2884903"/>
              <a:ext cx="6614400" cy="3174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434343"/>
                </a:buClr>
                <a:buSzPts val="1400"/>
                <a:buFont typeface="Calibri"/>
                <a:buNone/>
              </a:pPr>
              <a:r>
                <a:rPr lang="en" sz="1400">
                  <a:solidFill>
                    <a:srgbClr val="434343"/>
                  </a:solidFill>
                  <a:latin typeface="Calibri"/>
                  <a:ea typeface="Calibri"/>
                  <a:cs typeface="Calibri"/>
                  <a:sym typeface="Calibri"/>
                </a:rPr>
                <a:t>Tim Cook is the CEO of Apple. I know Bayer is a pharmaceutical company.</a:t>
              </a:r>
              <a:endParaRPr/>
            </a:p>
          </p:txBody>
        </p:sp>
        <p:sp>
          <p:nvSpPr>
            <p:cNvPr id="2391" name="Google Shape;2391;p235"/>
            <p:cNvSpPr txBox="1"/>
            <p:nvPr/>
          </p:nvSpPr>
          <p:spPr>
            <a:xfrm>
              <a:off x="1407894" y="3160449"/>
              <a:ext cx="753600" cy="3519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PER</a:t>
              </a:r>
              <a:endParaRPr/>
            </a:p>
          </p:txBody>
        </p:sp>
        <p:sp>
          <p:nvSpPr>
            <p:cNvPr id="2392" name="Google Shape;2392;p235"/>
            <p:cNvSpPr txBox="1"/>
            <p:nvPr/>
          </p:nvSpPr>
          <p:spPr>
            <a:xfrm>
              <a:off x="2274772" y="3151749"/>
              <a:ext cx="813000" cy="425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BUSINESS</a:t>
              </a:r>
              <a:endParaRPr/>
            </a:p>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TERM</a:t>
              </a:r>
              <a:endParaRPr/>
            </a:p>
          </p:txBody>
        </p:sp>
        <p:sp>
          <p:nvSpPr>
            <p:cNvPr id="2393" name="Google Shape;2393;p235"/>
            <p:cNvSpPr txBox="1"/>
            <p:nvPr/>
          </p:nvSpPr>
          <p:spPr>
            <a:xfrm>
              <a:off x="2923344" y="3153718"/>
              <a:ext cx="813000" cy="317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ORG</a:t>
              </a:r>
              <a:endParaRPr/>
            </a:p>
          </p:txBody>
        </p:sp>
        <p:sp>
          <p:nvSpPr>
            <p:cNvPr id="2394" name="Google Shape;2394;p235"/>
            <p:cNvSpPr txBox="1"/>
            <p:nvPr/>
          </p:nvSpPr>
          <p:spPr>
            <a:xfrm>
              <a:off x="3928055" y="3146950"/>
              <a:ext cx="813000" cy="317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ORG</a:t>
              </a:r>
              <a:endParaRPr/>
            </a:p>
          </p:txBody>
        </p:sp>
        <p:sp>
          <p:nvSpPr>
            <p:cNvPr id="2395" name="Google Shape;2395;p235"/>
            <p:cNvSpPr txBox="1"/>
            <p:nvPr/>
          </p:nvSpPr>
          <p:spPr>
            <a:xfrm>
              <a:off x="4974892" y="3127625"/>
              <a:ext cx="877800" cy="317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INDUSTRY</a:t>
              </a:r>
              <a:endParaRPr/>
            </a:p>
          </p:txBody>
        </p:sp>
        <p:sp>
          <p:nvSpPr>
            <p:cNvPr id="2396" name="Google Shape;2396;p235"/>
            <p:cNvSpPr txBox="1"/>
            <p:nvPr/>
          </p:nvSpPr>
          <p:spPr>
            <a:xfrm>
              <a:off x="6020876" y="3125236"/>
              <a:ext cx="813000" cy="425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BUSINESS</a:t>
              </a:r>
              <a:endParaRPr/>
            </a:p>
            <a:p>
              <a:pPr indent="0" lvl="0" marL="0" marR="0" rtl="0" algn="ctr">
                <a:spcBef>
                  <a:spcPts val="0"/>
                </a:spcBef>
                <a:spcAft>
                  <a:spcPts val="0"/>
                </a:spcAft>
                <a:buClr>
                  <a:srgbClr val="0B5394"/>
                </a:buClr>
                <a:buSzPts val="1000"/>
                <a:buFont typeface="Calibri"/>
                <a:buNone/>
              </a:pPr>
              <a:r>
                <a:rPr lang="en" sz="1000">
                  <a:solidFill>
                    <a:srgbClr val="0B5394"/>
                  </a:solidFill>
                  <a:latin typeface="Calibri"/>
                  <a:ea typeface="Calibri"/>
                  <a:cs typeface="Calibri"/>
                  <a:sym typeface="Calibri"/>
                </a:rPr>
                <a:t>TERM</a:t>
              </a:r>
              <a:endParaRPr/>
            </a:p>
          </p:txBody>
        </p:sp>
      </p:grpSp>
      <p:sp>
        <p:nvSpPr>
          <p:cNvPr id="2397" name="Google Shape;2397;p235"/>
          <p:cNvSpPr txBox="1"/>
          <p:nvPr/>
        </p:nvSpPr>
        <p:spPr>
          <a:xfrm>
            <a:off x="334975" y="3450275"/>
            <a:ext cx="7512300" cy="372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434343"/>
              </a:buClr>
              <a:buSzPts val="1200"/>
              <a:buFont typeface="Calibri"/>
              <a:buNone/>
            </a:pPr>
            <a:r>
              <a:rPr lang="en" u="sng">
                <a:solidFill>
                  <a:srgbClr val="434343"/>
                </a:solidFill>
                <a:latin typeface="Calibri"/>
                <a:ea typeface="Calibri"/>
                <a:cs typeface="Calibri"/>
                <a:sym typeface="Calibri"/>
              </a:rPr>
              <a:t>Problem</a:t>
            </a:r>
            <a:r>
              <a:rPr lang="en">
                <a:solidFill>
                  <a:srgbClr val="434343"/>
                </a:solidFill>
                <a:latin typeface="Calibri"/>
                <a:ea typeface="Calibri"/>
                <a:cs typeface="Calibri"/>
                <a:sym typeface="Calibri"/>
              </a:rPr>
              <a:t>: </a:t>
            </a:r>
            <a:r>
              <a:rPr lang="en">
                <a:solidFill>
                  <a:srgbClr val="B627A1"/>
                </a:solidFill>
                <a:latin typeface="Calibri"/>
                <a:ea typeface="Calibri"/>
                <a:cs typeface="Calibri"/>
                <a:sym typeface="Calibri"/>
              </a:rPr>
              <a:t>AGDISTIS</a:t>
            </a:r>
            <a:r>
              <a:rPr lang="en">
                <a:solidFill>
                  <a:srgbClr val="434343"/>
                </a:solidFill>
                <a:latin typeface="Calibri"/>
                <a:ea typeface="Calibri"/>
                <a:cs typeface="Calibri"/>
                <a:sym typeface="Calibri"/>
              </a:rPr>
              <a:t> is </a:t>
            </a:r>
            <a:r>
              <a:rPr lang="en">
                <a:solidFill>
                  <a:schemeClr val="accent2"/>
                </a:solidFill>
                <a:latin typeface="Calibri"/>
                <a:ea typeface="Calibri"/>
                <a:cs typeface="Calibri"/>
                <a:sym typeface="Calibri"/>
              </a:rPr>
              <a:t>language agnostic</a:t>
            </a:r>
            <a:r>
              <a:rPr lang="en">
                <a:solidFill>
                  <a:srgbClr val="434343"/>
                </a:solidFill>
                <a:latin typeface="Calibri"/>
                <a:ea typeface="Calibri"/>
                <a:cs typeface="Calibri"/>
                <a:sym typeface="Calibri"/>
              </a:rPr>
              <a:t> but the index is not. We were initially  </a:t>
            </a:r>
            <a:r>
              <a:rPr lang="en">
                <a:solidFill>
                  <a:schemeClr val="accent2"/>
                </a:solidFill>
                <a:latin typeface="Calibri"/>
                <a:ea typeface="Calibri"/>
                <a:cs typeface="Calibri"/>
                <a:sym typeface="Calibri"/>
              </a:rPr>
              <a:t>limited to English</a:t>
            </a:r>
            <a:endParaRPr/>
          </a:p>
        </p:txBody>
      </p:sp>
      <p:sp>
        <p:nvSpPr>
          <p:cNvPr id="2398" name="Google Shape;2398;p235"/>
          <p:cNvSpPr txBox="1"/>
          <p:nvPr/>
        </p:nvSpPr>
        <p:spPr>
          <a:xfrm>
            <a:off x="334975" y="3885374"/>
            <a:ext cx="8508900" cy="102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4C4D4F"/>
              </a:buClr>
              <a:buSzPts val="1200"/>
              <a:buFont typeface="Calibri"/>
              <a:buNone/>
            </a:pPr>
            <a:r>
              <a:rPr lang="en" u="sng">
                <a:solidFill>
                  <a:srgbClr val="4C4D4F"/>
                </a:solidFill>
                <a:latin typeface="Calibri"/>
                <a:ea typeface="Calibri"/>
                <a:cs typeface="Calibri"/>
                <a:sym typeface="Calibri"/>
              </a:rPr>
              <a:t>Solution</a:t>
            </a:r>
            <a:r>
              <a:rPr lang="en">
                <a:solidFill>
                  <a:srgbClr val="4C4D4F"/>
                </a:solidFill>
                <a:latin typeface="Calibri"/>
                <a:ea typeface="Calibri"/>
                <a:cs typeface="Calibri"/>
                <a:sym typeface="Calibri"/>
              </a:rPr>
              <a:t>: Replicate the same process on other languages by mapping the index fields</a:t>
            </a:r>
            <a:endParaRPr/>
          </a:p>
          <a:p>
            <a:pPr indent="-186049" lvl="0" marL="846449" marR="0" rtl="0" algn="l">
              <a:lnSpc>
                <a:spcPct val="115000"/>
              </a:lnSpc>
              <a:spcBef>
                <a:spcPts val="0"/>
              </a:spcBef>
              <a:spcAft>
                <a:spcPts val="0"/>
              </a:spcAft>
              <a:buClr>
                <a:schemeClr val="accent5"/>
              </a:buClr>
              <a:buSzPts val="1400"/>
              <a:buFont typeface="Arial"/>
              <a:buChar char="•"/>
            </a:pPr>
            <a:r>
              <a:rPr lang="en">
                <a:solidFill>
                  <a:srgbClr val="4C4D4F"/>
                </a:solidFill>
                <a:latin typeface="Calibri"/>
                <a:ea typeface="Calibri"/>
                <a:cs typeface="Calibri"/>
                <a:sym typeface="Calibri"/>
              </a:rPr>
              <a:t>Not all languages have comprehensive DBPedia fields</a:t>
            </a:r>
            <a:endParaRPr/>
          </a:p>
          <a:p>
            <a:pPr indent="-186049" lvl="0" marL="846449" marR="0" rtl="0" algn="l">
              <a:lnSpc>
                <a:spcPct val="115000"/>
              </a:lnSpc>
              <a:spcBef>
                <a:spcPts val="0"/>
              </a:spcBef>
              <a:spcAft>
                <a:spcPts val="0"/>
              </a:spcAft>
              <a:buClr>
                <a:schemeClr val="accent5"/>
              </a:buClr>
              <a:buSzPts val="1400"/>
              <a:buFont typeface="Arial"/>
              <a:buChar char="•"/>
            </a:pPr>
            <a:r>
              <a:rPr lang="en">
                <a:solidFill>
                  <a:srgbClr val="4C4D4F"/>
                </a:solidFill>
                <a:latin typeface="Calibri"/>
                <a:ea typeface="Calibri"/>
                <a:cs typeface="Calibri"/>
                <a:sym typeface="Calibri"/>
              </a:rPr>
              <a:t>The English part  (most richest) of the index probably has to be always present</a:t>
            </a:r>
            <a:endParaRPr>
              <a:solidFill>
                <a:srgbClr val="4C4D4F"/>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200"/>
              <a:buFont typeface="Calibri"/>
              <a:buNone/>
            </a:pPr>
            <a:r>
              <a:t/>
            </a:r>
            <a:endParaRPr>
              <a:solidFill>
                <a:srgbClr val="4C4D4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9" name="Shape 1329"/>
        <p:cNvGrpSpPr/>
        <p:nvPr/>
      </p:nvGrpSpPr>
      <p:grpSpPr>
        <a:xfrm>
          <a:off x="0" y="0"/>
          <a:ext cx="0" cy="0"/>
          <a:chOff x="0" y="0"/>
          <a:chExt cx="0" cy="0"/>
        </a:xfrm>
      </p:grpSpPr>
      <p:sp>
        <p:nvSpPr>
          <p:cNvPr id="1330" name="Google Shape;1330;p200"/>
          <p:cNvSpPr/>
          <p:nvPr/>
        </p:nvSpPr>
        <p:spPr>
          <a:xfrm>
            <a:off x="414025" y="1108325"/>
            <a:ext cx="8367000" cy="3549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0"/>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Our mission</a:t>
            </a:r>
            <a:endParaRPr b="0" i="0" sz="2400" u="none" cap="none" strike="noStrike">
              <a:solidFill>
                <a:srgbClr val="4C4D4F"/>
              </a:solidFill>
              <a:latin typeface="Arial"/>
              <a:ea typeface="Arial"/>
              <a:cs typeface="Arial"/>
              <a:sym typeface="Arial"/>
            </a:endParaRPr>
          </a:p>
        </p:txBody>
      </p:sp>
      <p:sp>
        <p:nvSpPr>
          <p:cNvPr id="1332" name="Google Shape;1332;p200"/>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333" name="Google Shape;1333;p200"/>
          <p:cNvSpPr/>
          <p:nvPr/>
        </p:nvSpPr>
        <p:spPr>
          <a:xfrm>
            <a:off x="883025" y="1790700"/>
            <a:ext cx="3375900" cy="3175200"/>
          </a:xfrm>
          <a:prstGeom prst="rect">
            <a:avLst/>
          </a:prstGeom>
          <a:noFill/>
          <a:ln>
            <a:noFill/>
          </a:ln>
        </p:spPr>
        <p:txBody>
          <a:bodyPr anchorCtr="0" anchor="t" bIns="45700" lIns="91425" spcFirstLastPara="1" rIns="91425" wrap="square" tIns="45700">
            <a:noAutofit/>
          </a:bodyPr>
          <a:lstStyle/>
          <a:p>
            <a:pPr indent="0" lvl="0" marL="0" marR="0" rtl="0" algn="l">
              <a:lnSpc>
                <a:spcPct val="118000"/>
              </a:lnSpc>
              <a:spcBef>
                <a:spcPts val="0"/>
              </a:spcBef>
              <a:spcAft>
                <a:spcPts val="0"/>
              </a:spcAft>
              <a:buClr>
                <a:schemeClr val="lt2"/>
              </a:buClr>
              <a:buSzPts val="1100"/>
              <a:buFont typeface="Arial"/>
              <a:buNone/>
            </a:pPr>
            <a:r>
              <a:rPr lang="en" sz="1600">
                <a:solidFill>
                  <a:srgbClr val="4D4D4D"/>
                </a:solidFill>
              </a:rPr>
              <a:t>For nearly 2 decades, Meltwater has developed technologies that enable better, more forward-looking decisions based on insights from </a:t>
            </a:r>
            <a:r>
              <a:rPr b="1" i="1" lang="en" sz="1600">
                <a:solidFill>
                  <a:schemeClr val="dk2"/>
                </a:solidFill>
              </a:rPr>
              <a:t>external data</a:t>
            </a:r>
            <a:r>
              <a:rPr lang="en" sz="1600">
                <a:solidFill>
                  <a:srgbClr val="4D4D4D"/>
                </a:solidFill>
              </a:rPr>
              <a:t>.</a:t>
            </a:r>
            <a:endParaRPr sz="1600">
              <a:solidFill>
                <a:srgbClr val="4D4D4D"/>
              </a:solidFill>
            </a:endParaRPr>
          </a:p>
          <a:p>
            <a:pPr indent="0" lvl="0" marL="0" marR="0" rtl="0" algn="l">
              <a:lnSpc>
                <a:spcPct val="100000"/>
              </a:lnSpc>
              <a:spcBef>
                <a:spcPts val="800"/>
              </a:spcBef>
              <a:spcAft>
                <a:spcPts val="0"/>
              </a:spcAft>
              <a:buClr>
                <a:schemeClr val="lt2"/>
              </a:buClr>
              <a:buSzPts val="1100"/>
              <a:buFont typeface="Arial"/>
              <a:buNone/>
            </a:pPr>
            <a:r>
              <a:t/>
            </a:r>
            <a:endParaRPr>
              <a:solidFill>
                <a:schemeClr val="dk2"/>
              </a:solidFill>
            </a:endParaRPr>
          </a:p>
          <a:p>
            <a:pPr indent="0" lvl="0" marL="0" marR="0" rtl="0" algn="l">
              <a:lnSpc>
                <a:spcPct val="100000"/>
              </a:lnSpc>
              <a:spcBef>
                <a:spcPts val="800"/>
              </a:spcBef>
              <a:spcAft>
                <a:spcPts val="0"/>
              </a:spcAft>
              <a:buClr>
                <a:schemeClr val="lt2"/>
              </a:buClr>
              <a:buSzPts val="1100"/>
              <a:buFont typeface="Arial"/>
              <a:buNone/>
            </a:pPr>
            <a:r>
              <a:t/>
            </a:r>
            <a:endParaRPr>
              <a:solidFill>
                <a:srgbClr val="666666"/>
              </a:solidFill>
            </a:endParaRPr>
          </a:p>
        </p:txBody>
      </p:sp>
      <p:pic>
        <p:nvPicPr>
          <p:cNvPr id="1334" name="Google Shape;1334;p200"/>
          <p:cNvPicPr preferRelativeResize="0"/>
          <p:nvPr/>
        </p:nvPicPr>
        <p:blipFill rotWithShape="1">
          <a:blip r:embed="rId3">
            <a:alphaModFix/>
          </a:blip>
          <a:srcRect b="30152" l="-12193" r="22995" t="0"/>
          <a:stretch/>
        </p:blipFill>
        <p:spPr>
          <a:xfrm>
            <a:off x="4572000" y="1359300"/>
            <a:ext cx="4209026" cy="32983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2" name="Shape 2402"/>
        <p:cNvGrpSpPr/>
        <p:nvPr/>
      </p:nvGrpSpPr>
      <p:grpSpPr>
        <a:xfrm>
          <a:off x="0" y="0"/>
          <a:ext cx="0" cy="0"/>
          <a:chOff x="0" y="0"/>
          <a:chExt cx="0" cy="0"/>
        </a:xfrm>
      </p:grpSpPr>
      <p:sp>
        <p:nvSpPr>
          <p:cNvPr id="2403" name="Google Shape;2403;p236"/>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Relation Extraction</a:t>
            </a:r>
            <a:endParaRPr b="0" sz="1600">
              <a:latin typeface="Montserrat"/>
              <a:ea typeface="Montserrat"/>
              <a:cs typeface="Montserrat"/>
              <a:sym typeface="Montserrat"/>
            </a:endParaRPr>
          </a:p>
        </p:txBody>
      </p:sp>
      <p:sp>
        <p:nvSpPr>
          <p:cNvPr id="2404" name="Google Shape;2404;p236"/>
          <p:cNvSpPr txBox="1"/>
          <p:nvPr/>
        </p:nvSpPr>
        <p:spPr>
          <a:xfrm>
            <a:off x="34350" y="701100"/>
            <a:ext cx="5328000" cy="36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i="0" lang="en" sz="1100" u="none" cap="none" strike="noStrike">
                <a:solidFill>
                  <a:srgbClr val="000000"/>
                </a:solidFill>
                <a:latin typeface="Montserrat"/>
                <a:ea typeface="Montserrat"/>
                <a:cs typeface="Montserrat"/>
                <a:sym typeface="Montserrat"/>
              </a:rPr>
              <a:t>Predict the class of a (semantic) relation between pairs of entities in tex</a:t>
            </a:r>
            <a:r>
              <a:rPr lang="en" sz="1100">
                <a:latin typeface="Montserrat"/>
                <a:ea typeface="Montserrat"/>
                <a:cs typeface="Montserrat"/>
                <a:sym typeface="Montserrat"/>
              </a:rPr>
              <a:t>t</a:t>
            </a:r>
            <a:endParaRPr/>
          </a:p>
        </p:txBody>
      </p:sp>
      <p:sp>
        <p:nvSpPr>
          <p:cNvPr id="2405" name="Google Shape;2405;p236"/>
          <p:cNvSpPr txBox="1"/>
          <p:nvPr/>
        </p:nvSpPr>
        <p:spPr>
          <a:xfrm>
            <a:off x="305400" y="1111725"/>
            <a:ext cx="4785900" cy="27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i="1" lang="en" sz="1100" u="none" cap="none" strike="noStrike">
                <a:solidFill>
                  <a:srgbClr val="000000"/>
                </a:solidFill>
                <a:latin typeface="Montserrat"/>
                <a:ea typeface="Montserrat"/>
                <a:cs typeface="Montserrat"/>
                <a:sym typeface="Montserrat"/>
              </a:rPr>
              <a:t>[</a:t>
            </a:r>
            <a:r>
              <a:rPr i="1" lang="en" sz="1100" u="none" cap="none" strike="noStrike">
                <a:solidFill>
                  <a:schemeClr val="dk2"/>
                </a:solidFill>
                <a:latin typeface="Montserrat"/>
                <a:ea typeface="Montserrat"/>
                <a:cs typeface="Montserrat"/>
                <a:sym typeface="Montserrat"/>
              </a:rPr>
              <a:t>Google</a:t>
            </a:r>
            <a:r>
              <a:rPr i="1" lang="en" sz="1100" u="none" cap="none" strike="noStrike">
                <a:solidFill>
                  <a:srgbClr val="000000"/>
                </a:solidFill>
                <a:latin typeface="Montserrat"/>
                <a:ea typeface="Montserrat"/>
                <a:cs typeface="Montserrat"/>
                <a:sym typeface="Montserrat"/>
              </a:rPr>
              <a:t>] </a:t>
            </a:r>
            <a:r>
              <a:rPr i="1" lang="en" sz="1100">
                <a:latin typeface="Montserrat"/>
                <a:ea typeface="Montserrat"/>
                <a:cs typeface="Montserrat"/>
                <a:sym typeface="Montserrat"/>
              </a:rPr>
              <a:t>is taking on</a:t>
            </a:r>
            <a:r>
              <a:rPr i="1" lang="en" sz="1100" u="none" cap="none" strike="noStrike">
                <a:solidFill>
                  <a:srgbClr val="000000"/>
                </a:solidFill>
                <a:latin typeface="Montserrat"/>
                <a:ea typeface="Montserrat"/>
                <a:cs typeface="Montserrat"/>
                <a:sym typeface="Montserrat"/>
              </a:rPr>
              <a:t> [</a:t>
            </a:r>
            <a:r>
              <a:rPr i="1" lang="en" sz="1100">
                <a:solidFill>
                  <a:schemeClr val="dk2"/>
                </a:solidFill>
                <a:latin typeface="Montserrat"/>
                <a:ea typeface="Montserrat"/>
                <a:cs typeface="Montserrat"/>
                <a:sym typeface="Montserrat"/>
              </a:rPr>
              <a:t>Amazon</a:t>
            </a:r>
            <a:r>
              <a:rPr i="1" lang="en" sz="1100" u="none" cap="none" strike="noStrike">
                <a:solidFill>
                  <a:srgbClr val="000000"/>
                </a:solidFill>
                <a:latin typeface="Montserrat"/>
                <a:ea typeface="Montserrat"/>
                <a:cs typeface="Montserrat"/>
                <a:sym typeface="Montserrat"/>
              </a:rPr>
              <a:t>] with </a:t>
            </a:r>
            <a:r>
              <a:rPr i="1" lang="en" sz="1100">
                <a:latin typeface="Montserrat"/>
                <a:ea typeface="Montserrat"/>
                <a:cs typeface="Montserrat"/>
                <a:sym typeface="Montserrat"/>
              </a:rPr>
              <a:t>its</a:t>
            </a:r>
            <a:r>
              <a:rPr i="1" lang="en" sz="1100" u="none" cap="none" strike="noStrike">
                <a:solidFill>
                  <a:srgbClr val="000000"/>
                </a:solidFill>
                <a:latin typeface="Montserrat"/>
                <a:ea typeface="Montserrat"/>
                <a:cs typeface="Montserrat"/>
                <a:sym typeface="Montserrat"/>
              </a:rPr>
              <a:t> [</a:t>
            </a:r>
            <a:r>
              <a:rPr i="1" lang="en" sz="1100" u="none" cap="none" strike="noStrike">
                <a:solidFill>
                  <a:schemeClr val="dk2"/>
                </a:solidFill>
                <a:latin typeface="Montserrat"/>
                <a:ea typeface="Montserrat"/>
                <a:cs typeface="Montserrat"/>
                <a:sym typeface="Montserrat"/>
              </a:rPr>
              <a:t>Google Home</a:t>
            </a:r>
            <a:r>
              <a:rPr i="1" lang="en" sz="1100" u="none" cap="none" strike="noStrike">
                <a:solidFill>
                  <a:srgbClr val="000000"/>
                </a:solidFill>
                <a:latin typeface="Montserrat"/>
                <a:ea typeface="Montserrat"/>
                <a:cs typeface="Montserrat"/>
                <a:sym typeface="Montserrat"/>
              </a:rPr>
              <a:t>] </a:t>
            </a:r>
            <a:r>
              <a:rPr i="1" lang="en" sz="1100">
                <a:latin typeface="Montserrat"/>
                <a:ea typeface="Montserrat"/>
                <a:cs typeface="Montserrat"/>
                <a:sym typeface="Montserrat"/>
              </a:rPr>
              <a:t>devices</a:t>
            </a:r>
            <a:endParaRPr i="1" sz="1100">
              <a:latin typeface="Montserrat"/>
              <a:ea typeface="Montserrat"/>
              <a:cs typeface="Montserrat"/>
              <a:sym typeface="Montserrat"/>
            </a:endParaRPr>
          </a:p>
        </p:txBody>
      </p:sp>
      <p:pic>
        <p:nvPicPr>
          <p:cNvPr id="2406" name="Google Shape;2406;p236"/>
          <p:cNvPicPr preferRelativeResize="0"/>
          <p:nvPr/>
        </p:nvPicPr>
        <p:blipFill rotWithShape="1">
          <a:blip r:embed="rId3">
            <a:alphaModFix/>
          </a:blip>
          <a:srcRect b="0" l="0" r="25887" t="0"/>
          <a:stretch/>
        </p:blipFill>
        <p:spPr>
          <a:xfrm>
            <a:off x="2397004" y="2252225"/>
            <a:ext cx="2516100" cy="2090700"/>
          </a:xfrm>
          <a:prstGeom prst="rect">
            <a:avLst/>
          </a:prstGeom>
          <a:noFill/>
          <a:ln>
            <a:noFill/>
          </a:ln>
        </p:spPr>
      </p:pic>
      <p:sp>
        <p:nvSpPr>
          <p:cNvPr id="2407" name="Google Shape;2407;p236"/>
          <p:cNvSpPr txBox="1"/>
          <p:nvPr/>
        </p:nvSpPr>
        <p:spPr>
          <a:xfrm>
            <a:off x="968025" y="1996975"/>
            <a:ext cx="2730000" cy="27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CNNs</a:t>
            </a:r>
            <a:endParaRPr sz="1200">
              <a:solidFill>
                <a:srgbClr val="434343"/>
              </a:solidFill>
              <a:latin typeface="Montserrat"/>
              <a:ea typeface="Montserrat"/>
              <a:cs typeface="Montserrat"/>
              <a:sym typeface="Montserrat"/>
            </a:endParaRPr>
          </a:p>
        </p:txBody>
      </p:sp>
      <p:graphicFrame>
        <p:nvGraphicFramePr>
          <p:cNvPr id="2408" name="Google Shape;2408;p236"/>
          <p:cNvGraphicFramePr/>
          <p:nvPr/>
        </p:nvGraphicFramePr>
        <p:xfrm>
          <a:off x="4952813" y="1441855"/>
          <a:ext cx="3000000" cy="3000000"/>
        </p:xfrm>
        <a:graphic>
          <a:graphicData uri="http://schemas.openxmlformats.org/drawingml/2006/table">
            <a:tbl>
              <a:tblPr>
                <a:noFill/>
                <a:tableStyleId>{59C14BD5-D7CF-45AA-ACAA-6142B2951016}</a:tableStyleId>
              </a:tblPr>
              <a:tblGrid>
                <a:gridCol w="2123375"/>
                <a:gridCol w="504525"/>
                <a:gridCol w="464400"/>
                <a:gridCol w="491975"/>
                <a:gridCol w="517450"/>
              </a:tblGrid>
              <a:tr h="323500">
                <a:tc>
                  <a:txBody>
                    <a:bodyPr>
                      <a:noAutofit/>
                    </a:bodyPr>
                    <a:lstStyle/>
                    <a:p>
                      <a:pPr indent="0" lvl="0" marL="0" rtl="0" algn="ctr">
                        <a:spcBef>
                          <a:spcPts val="0"/>
                        </a:spcBef>
                        <a:spcAft>
                          <a:spcPts val="0"/>
                        </a:spcAft>
                        <a:buNone/>
                      </a:pPr>
                      <a:r>
                        <a:rPr b="1" i="1" lang="en" sz="1100">
                          <a:latin typeface="Avenir"/>
                          <a:ea typeface="Avenir"/>
                          <a:cs typeface="Avenir"/>
                          <a:sym typeface="Avenir"/>
                        </a:rPr>
                        <a:t>Relation</a:t>
                      </a:r>
                      <a:endParaRPr b="1" i="1"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i="1" lang="en" sz="1100">
                          <a:latin typeface="Avenir"/>
                          <a:ea typeface="Avenir"/>
                          <a:cs typeface="Avenir"/>
                          <a:sym typeface="Avenir"/>
                        </a:rPr>
                        <a:t>Pr</a:t>
                      </a:r>
                      <a:endParaRPr b="1" i="1"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i="1" lang="en" sz="1100">
                          <a:latin typeface="Avenir"/>
                          <a:ea typeface="Avenir"/>
                          <a:cs typeface="Avenir"/>
                          <a:sym typeface="Avenir"/>
                        </a:rPr>
                        <a:t>Rec</a:t>
                      </a:r>
                      <a:endParaRPr b="1" i="1"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i="1" lang="en" sz="1100">
                          <a:latin typeface="Avenir"/>
                          <a:ea typeface="Avenir"/>
                          <a:cs typeface="Avenir"/>
                          <a:sym typeface="Avenir"/>
                        </a:rPr>
                        <a:t>F1</a:t>
                      </a:r>
                      <a:endParaRPr b="1" i="1"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i="1" lang="en" sz="1100">
                          <a:latin typeface="Avenir"/>
                          <a:ea typeface="Avenir"/>
                          <a:cs typeface="Avenir"/>
                          <a:sym typeface="Avenir"/>
                        </a:rPr>
                        <a:t>Sup</a:t>
                      </a:r>
                      <a:endParaRPr b="1" i="1"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Company-Competition(e1,e2)</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0.86</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0.87</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0.86</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255</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Company-StakeHolder(e1,e2)</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0.75</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0.67</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305</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Company-Customer(e1,e2)</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0.62</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0.83</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0.71</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158</a:t>
                      </a:r>
                      <a:endParaRPr sz="1100">
                        <a:latin typeface="Avenir"/>
                        <a:ea typeface="Avenir"/>
                        <a:cs typeface="Avenir"/>
                        <a:sym typeface="Avenir"/>
                      </a:endParaRPr>
                    </a:p>
                  </a:txBody>
                  <a:tcPr marT="91425" marB="91425" marR="91425" marL="91425"/>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Company-Customer(e2,e1)</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0.65</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0.79</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0.71</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119</a:t>
                      </a:r>
                      <a:endParaRPr sz="1100">
                        <a:latin typeface="Avenir"/>
                        <a:ea typeface="Avenir"/>
                        <a:cs typeface="Avenir"/>
                        <a:sym typeface="Avenir"/>
                      </a:endParaRPr>
                    </a:p>
                  </a:txBody>
                  <a:tcPr marT="91425" marB="91425" marR="91425" marL="91425"/>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Company-StakeHolder(e2,e1)</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0.74</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0.76</a:t>
                      </a:r>
                      <a:endParaRPr sz="11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153</a:t>
                      </a:r>
                      <a:endParaRPr sz="1100">
                        <a:latin typeface="Avenir"/>
                        <a:ea typeface="Avenir"/>
                        <a:cs typeface="Avenir"/>
                        <a:sym typeface="Avenir"/>
                      </a:endParaRPr>
                    </a:p>
                  </a:txBody>
                  <a:tcPr marT="91425" marB="91425" marR="91425" marL="91425"/>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Company-Acquisition(e1,e2)</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0.68</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0.81</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0.74</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113</a:t>
                      </a:r>
                      <a:endParaRPr sz="1100">
                        <a:latin typeface="Avenir"/>
                        <a:ea typeface="Avenir"/>
                        <a:cs typeface="Avenir"/>
                        <a:sym typeface="Avenir"/>
                      </a:endParaRPr>
                    </a:p>
                  </a:txBody>
                  <a:tcPr marT="91425" marB="91425" marR="91425" marL="91425">
                    <a:lnB cap="flat" cmpd="sng" w="9525">
                      <a:solidFill>
                        <a:srgbClr val="9E9E9E"/>
                      </a:solidFill>
                      <a:prstDash val="solid"/>
                      <a:round/>
                      <a:headEnd len="sm" w="sm" type="none"/>
                      <a:tailEnd len="sm" w="sm" type="none"/>
                    </a:lnB>
                  </a:tcPr>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Other-Relation</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0.85</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0.82</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0.83</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283</a:t>
                      </a:r>
                      <a:endParaRPr sz="1100">
                        <a:latin typeface="Avenir"/>
                        <a:ea typeface="Avenir"/>
                        <a:cs typeface="Avenir"/>
                        <a:sym typeface="Aveni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4575">
                <a:tc>
                  <a:txBody>
                    <a:bodyPr>
                      <a:noAutofit/>
                    </a:bodyPr>
                    <a:lstStyle/>
                    <a:p>
                      <a:pPr indent="0" lvl="0" marL="0" rtl="0" algn="ctr">
                        <a:spcBef>
                          <a:spcPts val="0"/>
                        </a:spcBef>
                        <a:spcAft>
                          <a:spcPts val="0"/>
                        </a:spcAft>
                        <a:buNone/>
                      </a:pPr>
                      <a:r>
                        <a:rPr lang="en" sz="1100">
                          <a:latin typeface="Avenir"/>
                          <a:ea typeface="Avenir"/>
                          <a:cs typeface="Avenir"/>
                          <a:sym typeface="Avenir"/>
                        </a:rPr>
                        <a:t>Total</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0.77</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0.76</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0.76</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lang="en" sz="1100">
                          <a:latin typeface="Avenir"/>
                          <a:ea typeface="Avenir"/>
                          <a:cs typeface="Avenir"/>
                          <a:sym typeface="Avenir"/>
                        </a:rPr>
                        <a:t>886</a:t>
                      </a:r>
                      <a:endParaRPr sz="1100">
                        <a:latin typeface="Avenir"/>
                        <a:ea typeface="Avenir"/>
                        <a:cs typeface="Avenir"/>
                        <a:sym typeface="Aveni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2409" name="Google Shape;2409;p236"/>
          <p:cNvSpPr txBox="1"/>
          <p:nvPr/>
        </p:nvSpPr>
        <p:spPr>
          <a:xfrm>
            <a:off x="0" y="2347075"/>
            <a:ext cx="2609700" cy="170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solidFill>
                  <a:schemeClr val="dk2"/>
                </a:solidFill>
                <a:latin typeface="Montserrat"/>
                <a:ea typeface="Montserrat"/>
                <a:cs typeface="Montserrat"/>
                <a:sym typeface="Montserrat"/>
              </a:rPr>
              <a:t>Word embeddings </a:t>
            </a:r>
            <a:r>
              <a:rPr lang="en" sz="1100">
                <a:latin typeface="Montserrat"/>
                <a:ea typeface="Montserrat"/>
                <a:cs typeface="Montserrat"/>
                <a:sym typeface="Montserrat"/>
              </a:rPr>
              <a:t>(WF): Distributed representations of words that map each word in the text to low dimensional vector (word2vec).</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i="1" lang="en" sz="1100">
                <a:solidFill>
                  <a:schemeClr val="dk2"/>
                </a:solidFill>
                <a:latin typeface="Montserrat"/>
                <a:ea typeface="Montserrat"/>
                <a:cs typeface="Montserrat"/>
                <a:sym typeface="Montserrat"/>
              </a:rPr>
              <a:t>Position embeddings</a:t>
            </a:r>
            <a:r>
              <a:rPr i="1" lang="en" sz="1100">
                <a:latin typeface="Montserrat"/>
                <a:ea typeface="Montserrat"/>
                <a:cs typeface="Montserrat"/>
                <a:sym typeface="Montserrat"/>
              </a:rPr>
              <a:t> </a:t>
            </a:r>
            <a:r>
              <a:rPr lang="en" sz="1100">
                <a:latin typeface="Montserrat"/>
                <a:ea typeface="Montserrat"/>
                <a:cs typeface="Montserrat"/>
                <a:sym typeface="Montserrat"/>
              </a:rPr>
              <a:t>(PF):  Relative distances of each word to the entities. (Random init)</a:t>
            </a:r>
            <a:endParaRPr sz="1100">
              <a:latin typeface="Montserrat"/>
              <a:ea typeface="Montserrat"/>
              <a:cs typeface="Montserrat"/>
              <a:sym typeface="Montserrat"/>
            </a:endParaRPr>
          </a:p>
        </p:txBody>
      </p:sp>
      <p:sp>
        <p:nvSpPr>
          <p:cNvPr id="2410" name="Google Shape;2410;p236"/>
          <p:cNvSpPr/>
          <p:nvPr/>
        </p:nvSpPr>
        <p:spPr>
          <a:xfrm>
            <a:off x="2451375" y="1449488"/>
            <a:ext cx="248100" cy="204300"/>
          </a:xfrm>
          <a:prstGeom prst="down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36"/>
          <p:cNvSpPr txBox="1"/>
          <p:nvPr/>
        </p:nvSpPr>
        <p:spPr>
          <a:xfrm>
            <a:off x="1435725" y="1717075"/>
            <a:ext cx="2314200" cy="2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latin typeface="Montserrat"/>
                <a:ea typeface="Montserrat"/>
                <a:cs typeface="Montserrat"/>
                <a:sym typeface="Montserrat"/>
              </a:rPr>
              <a:t>competition</a:t>
            </a:r>
            <a:r>
              <a:rPr lang="en" sz="1100">
                <a:latin typeface="Montserrat"/>
                <a:ea typeface="Montserrat"/>
                <a:cs typeface="Montserrat"/>
                <a:sym typeface="Montserrat"/>
              </a:rPr>
              <a:t>(</a:t>
            </a:r>
            <a:r>
              <a:rPr lang="en" sz="1100">
                <a:solidFill>
                  <a:schemeClr val="dk2"/>
                </a:solidFill>
                <a:latin typeface="Montserrat"/>
                <a:ea typeface="Montserrat"/>
                <a:cs typeface="Montserrat"/>
                <a:sym typeface="Montserrat"/>
              </a:rPr>
              <a:t>Google</a:t>
            </a:r>
            <a:r>
              <a:rPr lang="en" sz="1100">
                <a:latin typeface="Montserrat"/>
                <a:ea typeface="Montserrat"/>
                <a:cs typeface="Montserrat"/>
                <a:sym typeface="Montserrat"/>
              </a:rPr>
              <a:t>, </a:t>
            </a:r>
            <a:r>
              <a:rPr lang="en" sz="1100">
                <a:solidFill>
                  <a:schemeClr val="dk2"/>
                </a:solidFill>
                <a:latin typeface="Montserrat"/>
                <a:ea typeface="Montserrat"/>
                <a:cs typeface="Montserrat"/>
                <a:sym typeface="Montserrat"/>
              </a:rPr>
              <a:t>Amazon</a:t>
            </a:r>
            <a:r>
              <a:rPr lang="en" sz="1100">
                <a:latin typeface="Montserrat"/>
                <a:ea typeface="Montserrat"/>
                <a:cs typeface="Montserrat"/>
                <a:sym typeface="Montserrat"/>
              </a:rPr>
              <a:t>)</a:t>
            </a:r>
            <a:endParaRPr>
              <a:latin typeface="Montserrat"/>
              <a:ea typeface="Montserrat"/>
              <a:cs typeface="Montserrat"/>
              <a:sym typeface="Montserrat"/>
            </a:endParaRPr>
          </a:p>
        </p:txBody>
      </p:sp>
      <p:sp>
        <p:nvSpPr>
          <p:cNvPr id="2412" name="Google Shape;2412;p236"/>
          <p:cNvSpPr txBox="1"/>
          <p:nvPr/>
        </p:nvSpPr>
        <p:spPr>
          <a:xfrm>
            <a:off x="0" y="4671100"/>
            <a:ext cx="5454600" cy="4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Montserrat"/>
                <a:ea typeface="Montserrat"/>
                <a:cs typeface="Montserrat"/>
                <a:sym typeface="Montserrat"/>
              </a:rPr>
              <a:t>1.   Relation Classification via Convolutional Deep Neural Network, Zeng et al., (2014), </a:t>
            </a:r>
            <a:r>
              <a:rPr i="1" lang="en" sz="600">
                <a:latin typeface="Montserrat"/>
                <a:ea typeface="Montserrat"/>
                <a:cs typeface="Montserrat"/>
                <a:sym typeface="Montserrat"/>
              </a:rPr>
              <a:t>Proceedings of COLING</a:t>
            </a:r>
            <a:endParaRPr i="1" sz="600">
              <a:latin typeface="Montserrat"/>
              <a:ea typeface="Montserrat"/>
              <a:cs typeface="Montserrat"/>
              <a:sym typeface="Montserrat"/>
            </a:endParaRPr>
          </a:p>
          <a:p>
            <a:pPr indent="0" lvl="0" marL="0" rtl="0" algn="l">
              <a:spcBef>
                <a:spcPts val="0"/>
              </a:spcBef>
              <a:spcAft>
                <a:spcPts val="0"/>
              </a:spcAft>
              <a:buNone/>
            </a:pPr>
            <a:r>
              <a:rPr lang="en" sz="600">
                <a:latin typeface="Montserrat"/>
                <a:ea typeface="Montserrat"/>
                <a:cs typeface="Montserrat"/>
                <a:sym typeface="Montserrat"/>
              </a:rPr>
              <a:t>2.  Classifying Relations by Ranking with Convolutional Neural Networks, Santos et al., (2015), </a:t>
            </a:r>
            <a:r>
              <a:rPr i="1" lang="en" sz="600">
                <a:latin typeface="Montserrat"/>
                <a:ea typeface="Montserrat"/>
                <a:cs typeface="Montserrat"/>
                <a:sym typeface="Montserrat"/>
              </a:rPr>
              <a:t>Proceedings of the 53rd Annual Meeting of the Association for Computational Linguistics and the 7th International Joint Conference on Natural Language Processing</a:t>
            </a:r>
            <a:endParaRPr sz="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6" name="Shape 2416"/>
        <p:cNvGrpSpPr/>
        <p:nvPr/>
      </p:nvGrpSpPr>
      <p:grpSpPr>
        <a:xfrm>
          <a:off x="0" y="0"/>
          <a:ext cx="0" cy="0"/>
          <a:chOff x="0" y="0"/>
          <a:chExt cx="0" cy="0"/>
        </a:xfrm>
      </p:grpSpPr>
      <p:sp>
        <p:nvSpPr>
          <p:cNvPr id="2417" name="Google Shape;2417;p237"/>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Relation Extraction</a:t>
            </a:r>
            <a:endParaRPr/>
          </a:p>
        </p:txBody>
      </p:sp>
      <p:sp>
        <p:nvSpPr>
          <p:cNvPr id="2418" name="Google Shape;2418;p237"/>
          <p:cNvSpPr txBox="1"/>
          <p:nvPr/>
        </p:nvSpPr>
        <p:spPr>
          <a:xfrm>
            <a:off x="1453275" y="4114475"/>
            <a:ext cx="22239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Attention-Based Bi-LSTM</a:t>
            </a:r>
            <a:endParaRPr sz="1200">
              <a:latin typeface="Montserrat"/>
              <a:ea typeface="Montserrat"/>
              <a:cs typeface="Montserrat"/>
              <a:sym typeface="Montserrat"/>
            </a:endParaRPr>
          </a:p>
        </p:txBody>
      </p:sp>
      <p:pic>
        <p:nvPicPr>
          <p:cNvPr id="2419" name="Google Shape;2419;p237"/>
          <p:cNvPicPr preferRelativeResize="0"/>
          <p:nvPr/>
        </p:nvPicPr>
        <p:blipFill rotWithShape="1">
          <a:blip r:embed="rId3">
            <a:alphaModFix/>
          </a:blip>
          <a:srcRect b="10120" l="14539" r="8614" t="14356"/>
          <a:stretch/>
        </p:blipFill>
        <p:spPr>
          <a:xfrm>
            <a:off x="445050" y="1790638"/>
            <a:ext cx="4607350" cy="2270800"/>
          </a:xfrm>
          <a:prstGeom prst="rect">
            <a:avLst/>
          </a:prstGeom>
          <a:noFill/>
          <a:ln>
            <a:noFill/>
          </a:ln>
        </p:spPr>
      </p:pic>
      <p:graphicFrame>
        <p:nvGraphicFramePr>
          <p:cNvPr id="2420" name="Google Shape;2420;p237"/>
          <p:cNvGraphicFramePr/>
          <p:nvPr/>
        </p:nvGraphicFramePr>
        <p:xfrm>
          <a:off x="6030025" y="676145"/>
          <a:ext cx="3000000" cy="3000000"/>
        </p:xfrm>
        <a:graphic>
          <a:graphicData uri="http://schemas.openxmlformats.org/drawingml/2006/table">
            <a:tbl>
              <a:tblPr>
                <a:noFill/>
                <a:tableStyleId>{59C14BD5-D7CF-45AA-ACAA-6142B2951016}</a:tableStyleId>
              </a:tblPr>
              <a:tblGrid>
                <a:gridCol w="1267975"/>
                <a:gridCol w="487025"/>
                <a:gridCol w="502550"/>
                <a:gridCol w="460925"/>
              </a:tblGrid>
              <a:tr h="249825">
                <a:tc>
                  <a:txBody>
                    <a:bodyPr>
                      <a:noAutofit/>
                    </a:bodyPr>
                    <a:lstStyle/>
                    <a:p>
                      <a:pPr indent="0" lvl="0" marL="0" rtl="0" algn="ctr">
                        <a:spcBef>
                          <a:spcPts val="0"/>
                        </a:spcBef>
                        <a:spcAft>
                          <a:spcPts val="0"/>
                        </a:spcAft>
                        <a:buNone/>
                      </a:pPr>
                      <a:r>
                        <a:rPr b="1" lang="en" sz="1000">
                          <a:latin typeface="Avenir"/>
                          <a:ea typeface="Avenir"/>
                          <a:cs typeface="Avenir"/>
                          <a:sym typeface="Avenir"/>
                        </a:rPr>
                        <a:t>Relation</a:t>
                      </a:r>
                      <a:endParaRPr b="1" sz="10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b="1" lang="en" sz="1000">
                          <a:latin typeface="Avenir"/>
                          <a:ea typeface="Avenir"/>
                          <a:cs typeface="Avenir"/>
                          <a:sym typeface="Avenir"/>
                        </a:rPr>
                        <a:t>F1</a:t>
                      </a:r>
                      <a:endParaRPr b="1" sz="10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b="1" lang="en" sz="1000">
                          <a:latin typeface="Avenir"/>
                          <a:ea typeface="Avenir"/>
                          <a:cs typeface="Avenir"/>
                          <a:sym typeface="Avenir"/>
                        </a:rPr>
                        <a:t>Pr</a:t>
                      </a:r>
                      <a:endParaRPr b="1" sz="1000">
                        <a:latin typeface="Avenir"/>
                        <a:ea typeface="Avenir"/>
                        <a:cs typeface="Avenir"/>
                        <a:sym typeface="Avenir"/>
                      </a:endParaRPr>
                    </a:p>
                  </a:txBody>
                  <a:tcPr marT="91425" marB="91425" marR="91425" marL="91425"/>
                </a:tc>
                <a:tc>
                  <a:txBody>
                    <a:bodyPr>
                      <a:noAutofit/>
                    </a:bodyPr>
                    <a:lstStyle/>
                    <a:p>
                      <a:pPr indent="0" lvl="0" marL="0" rtl="0" algn="ctr">
                        <a:lnSpc>
                          <a:spcPct val="115000"/>
                        </a:lnSpc>
                        <a:spcBef>
                          <a:spcPts val="0"/>
                        </a:spcBef>
                        <a:spcAft>
                          <a:spcPts val="0"/>
                        </a:spcAft>
                        <a:buNone/>
                      </a:pPr>
                      <a:r>
                        <a:rPr b="1" lang="en" sz="1000">
                          <a:latin typeface="Avenir"/>
                          <a:ea typeface="Avenir"/>
                          <a:cs typeface="Avenir"/>
                          <a:sym typeface="Avenir"/>
                        </a:rPr>
                        <a:t>Rec</a:t>
                      </a:r>
                      <a:endParaRPr b="1" sz="1000">
                        <a:latin typeface="Avenir"/>
                        <a:ea typeface="Avenir"/>
                        <a:cs typeface="Avenir"/>
                        <a:sym typeface="Avenir"/>
                      </a:endParaRPr>
                    </a:p>
                  </a:txBody>
                  <a:tcPr marT="91425" marB="91425" marR="91425" marL="91425"/>
                </a:tc>
              </a:tr>
              <a:tr h="198250">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Acquired</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0.9</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0.87</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0.93</a:t>
                      </a:r>
                      <a:endParaRPr sz="1000">
                        <a:latin typeface="Avenir"/>
                        <a:ea typeface="Avenir"/>
                        <a:cs typeface="Avenir"/>
                        <a:sym typeface="Avenir"/>
                      </a:endParaRPr>
                    </a:p>
                  </a:txBody>
                  <a:tcPr marT="91425" marB="91425" marR="91425" marL="91425"/>
                </a:tc>
              </a:tr>
              <a:tr h="100000">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Acquired_by</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0.76</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0.69</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0.85</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Competitor_of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0.77</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0.76</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0.78</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Customer_of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0.4</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0.34</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0.5</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Invested_in</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0.61</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0.91</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0.45</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Merged_with</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0.63</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0.48</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0.92</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other</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0.5</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0.45</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0.56</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Owner_of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0.75</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0.68</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0.83</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Partner_of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0.65</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0.66</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0.64</a:t>
                      </a:r>
                      <a:endParaRPr sz="1000">
                        <a:latin typeface="Avenir"/>
                        <a:ea typeface="Avenir"/>
                        <a:cs typeface="Avenir"/>
                        <a:sym typeface="Avenir"/>
                      </a:endParaRPr>
                    </a:p>
                  </a:txBody>
                  <a:tcPr marT="91425" marB="91425" marR="91425" marL="91425"/>
                </a:tc>
              </a:tr>
              <a:tr h="2121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Subsidiary_of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0.83</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0.73</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0.96</a:t>
                      </a:r>
                      <a:endParaRPr sz="1000">
                        <a:latin typeface="Avenir"/>
                        <a:ea typeface="Avenir"/>
                        <a:cs typeface="Avenir"/>
                        <a:sym typeface="Avenir"/>
                      </a:endParaRPr>
                    </a:p>
                  </a:txBody>
                  <a:tcPr marT="91425" marB="91425" marR="91425" marL="91425"/>
                </a:tc>
              </a:tr>
              <a:tr h="256625">
                <a:tc>
                  <a:txBody>
                    <a:bodyPr>
                      <a:noAutofit/>
                    </a:bodyPr>
                    <a:lstStyle/>
                    <a:p>
                      <a:pPr indent="0" lvl="0" marL="0" rtl="0" algn="l">
                        <a:lnSpc>
                          <a:spcPct val="115000"/>
                        </a:lnSpc>
                        <a:spcBef>
                          <a:spcPts val="0"/>
                        </a:spcBef>
                        <a:spcAft>
                          <a:spcPts val="0"/>
                        </a:spcAft>
                        <a:buNone/>
                      </a:pPr>
                      <a:r>
                        <a:rPr b="1" i="1" lang="en" sz="1000">
                          <a:latin typeface="Avenir"/>
                          <a:ea typeface="Avenir"/>
                          <a:cs typeface="Avenir"/>
                          <a:sym typeface="Avenir"/>
                        </a:rPr>
                        <a:t>Vendor_of</a:t>
                      </a:r>
                      <a:endParaRPr b="1" i="1"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0.37</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0.28</a:t>
                      </a:r>
                      <a:endParaRPr sz="1000">
                        <a:latin typeface="Avenir"/>
                        <a:ea typeface="Avenir"/>
                        <a:cs typeface="Avenir"/>
                        <a:sym typeface="Avenir"/>
                      </a:endParaRPr>
                    </a:p>
                  </a:txBody>
                  <a:tcPr marT="91425" marB="91425" marR="91425" marL="91425"/>
                </a:tc>
                <a:tc>
                  <a:txBody>
                    <a:bodyPr>
                      <a:noAutofit/>
                    </a:bodyPr>
                    <a:lstStyle/>
                    <a:p>
                      <a:pPr indent="0" lvl="0" marL="0" rtl="0" algn="l">
                        <a:lnSpc>
                          <a:spcPct val="115000"/>
                        </a:lnSpc>
                        <a:spcBef>
                          <a:spcPts val="0"/>
                        </a:spcBef>
                        <a:spcAft>
                          <a:spcPts val="0"/>
                        </a:spcAft>
                        <a:buNone/>
                      </a:pPr>
                      <a:r>
                        <a:rPr lang="en" sz="1000">
                          <a:latin typeface="Avenir"/>
                          <a:ea typeface="Avenir"/>
                          <a:cs typeface="Avenir"/>
                          <a:sym typeface="Avenir"/>
                        </a:rPr>
                        <a:t>0.52</a:t>
                      </a:r>
                      <a:endParaRPr sz="1000">
                        <a:latin typeface="Avenir"/>
                        <a:ea typeface="Avenir"/>
                        <a:cs typeface="Avenir"/>
                        <a:sym typeface="Avenir"/>
                      </a:endParaRPr>
                    </a:p>
                  </a:txBody>
                  <a:tcPr marT="91425" marB="91425" marR="91425" marL="91425"/>
                </a:tc>
              </a:tr>
            </a:tbl>
          </a:graphicData>
        </a:graphic>
      </p:graphicFrame>
      <p:sp>
        <p:nvSpPr>
          <p:cNvPr id="2421" name="Google Shape;2421;p237"/>
          <p:cNvSpPr txBox="1"/>
          <p:nvPr/>
        </p:nvSpPr>
        <p:spPr>
          <a:xfrm>
            <a:off x="37175" y="4842525"/>
            <a:ext cx="5164500" cy="30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600">
                <a:solidFill>
                  <a:schemeClr val="dk1"/>
                </a:solidFill>
                <a:latin typeface="Montserrat"/>
                <a:ea typeface="Montserrat"/>
                <a:cs typeface="Montserrat"/>
                <a:sym typeface="Montserrat"/>
              </a:rPr>
              <a:t>1.  Attention-Based Bidirectional Long Short-Term Memory Networks for Relation Classification</a:t>
            </a:r>
            <a:r>
              <a:rPr i="1" lang="en" sz="600">
                <a:solidFill>
                  <a:schemeClr val="dk1"/>
                </a:solidFill>
                <a:latin typeface="Montserrat"/>
                <a:ea typeface="Montserrat"/>
                <a:cs typeface="Montserrat"/>
                <a:sym typeface="Montserrat"/>
              </a:rPr>
              <a:t>. </a:t>
            </a:r>
            <a:r>
              <a:rPr lang="en" sz="600">
                <a:solidFill>
                  <a:schemeClr val="dk1"/>
                </a:solidFill>
                <a:latin typeface="Montserrat"/>
                <a:ea typeface="Montserrat"/>
                <a:cs typeface="Montserrat"/>
                <a:sym typeface="Montserrat"/>
              </a:rPr>
              <a:t>Zhou et. Al, ACL (2016)</a:t>
            </a:r>
            <a:endParaRPr sz="600">
              <a:solidFill>
                <a:schemeClr val="dk1"/>
              </a:solidFill>
              <a:latin typeface="Montserrat"/>
              <a:ea typeface="Montserrat"/>
              <a:cs typeface="Montserrat"/>
              <a:sym typeface="Montserrat"/>
            </a:endParaRPr>
          </a:p>
        </p:txBody>
      </p:sp>
      <p:pic>
        <p:nvPicPr>
          <p:cNvPr id="2422" name="Google Shape;2422;p237"/>
          <p:cNvPicPr preferRelativeResize="0"/>
          <p:nvPr/>
        </p:nvPicPr>
        <p:blipFill rotWithShape="1">
          <a:blip r:embed="rId4">
            <a:alphaModFix/>
          </a:blip>
          <a:srcRect b="55927" l="3013" r="29723" t="0"/>
          <a:stretch/>
        </p:blipFill>
        <p:spPr>
          <a:xfrm>
            <a:off x="175100" y="1055100"/>
            <a:ext cx="2298300" cy="921300"/>
          </a:xfrm>
          <a:prstGeom prst="rect">
            <a:avLst/>
          </a:prstGeom>
          <a:noFill/>
          <a:ln>
            <a:noFill/>
          </a:ln>
        </p:spPr>
      </p:pic>
      <p:sp>
        <p:nvSpPr>
          <p:cNvPr id="2423" name="Google Shape;2423;p237"/>
          <p:cNvSpPr txBox="1"/>
          <p:nvPr/>
        </p:nvSpPr>
        <p:spPr>
          <a:xfrm>
            <a:off x="72150" y="698575"/>
            <a:ext cx="5283000" cy="300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latin typeface="Montserrat"/>
                <a:ea typeface="Montserrat"/>
                <a:cs typeface="Montserrat"/>
                <a:sym typeface="Montserrat"/>
              </a:rPr>
              <a:t>DL is expensive, high-locality of interesting extractions</a:t>
            </a:r>
            <a:endParaRPr sz="1200">
              <a:latin typeface="Montserrat"/>
              <a:ea typeface="Montserrat"/>
              <a:cs typeface="Montserrat"/>
              <a:sym typeface="Montserrat"/>
            </a:endParaRPr>
          </a:p>
        </p:txBody>
      </p:sp>
      <p:sp>
        <p:nvSpPr>
          <p:cNvPr id="2424" name="Google Shape;2424;p237"/>
          <p:cNvSpPr/>
          <p:nvPr/>
        </p:nvSpPr>
        <p:spPr>
          <a:xfrm>
            <a:off x="1532096" y="1732449"/>
            <a:ext cx="393900" cy="358200"/>
          </a:xfrm>
          <a:prstGeom prst="ellipse">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37"/>
          <p:cNvSpPr txBox="1"/>
          <p:nvPr/>
        </p:nvSpPr>
        <p:spPr>
          <a:xfrm>
            <a:off x="320225" y="3349275"/>
            <a:ext cx="351000" cy="68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4800">
                <a:solidFill>
                  <a:schemeClr val="accent2"/>
                </a:solidFill>
                <a:latin typeface="Montserrat"/>
                <a:ea typeface="Montserrat"/>
                <a:cs typeface="Montserrat"/>
                <a:sym typeface="Montserrat"/>
              </a:rPr>
              <a:t>{</a:t>
            </a:r>
            <a:endParaRPr sz="4800">
              <a:solidFill>
                <a:schemeClr val="accent2"/>
              </a:solidFill>
            </a:endParaRPr>
          </a:p>
        </p:txBody>
      </p:sp>
      <p:cxnSp>
        <p:nvCxnSpPr>
          <p:cNvPr id="2426" name="Google Shape;2426;p237"/>
          <p:cNvCxnSpPr>
            <a:stCxn id="2424" idx="2"/>
            <a:endCxn id="2425" idx="1"/>
          </p:cNvCxnSpPr>
          <p:nvPr/>
        </p:nvCxnSpPr>
        <p:spPr>
          <a:xfrm flipH="1">
            <a:off x="320096" y="1911549"/>
            <a:ext cx="1212000" cy="1780800"/>
          </a:xfrm>
          <a:prstGeom prst="curvedConnector3">
            <a:avLst>
              <a:gd fmla="val 119637" name="adj1"/>
            </a:avLst>
          </a:prstGeom>
          <a:noFill/>
          <a:ln cap="flat" cmpd="sng" w="19050">
            <a:solidFill>
              <a:schemeClr val="accent2"/>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0" name="Shape 2430"/>
        <p:cNvGrpSpPr/>
        <p:nvPr/>
      </p:nvGrpSpPr>
      <p:grpSpPr>
        <a:xfrm>
          <a:off x="0" y="0"/>
          <a:ext cx="0" cy="0"/>
          <a:chOff x="0" y="0"/>
          <a:chExt cx="0" cy="0"/>
        </a:xfrm>
      </p:grpSpPr>
      <p:sp>
        <p:nvSpPr>
          <p:cNvPr id="2431" name="Google Shape;2431;p238"/>
          <p:cNvSpPr txBox="1"/>
          <p:nvPr>
            <p:ph type="title"/>
          </p:nvPr>
        </p:nvSpPr>
        <p:spPr>
          <a:xfrm>
            <a:off x="234450" y="0"/>
            <a:ext cx="8909700" cy="6549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
              <a:t>Populate KG with events from Textual sources</a:t>
            </a:r>
            <a:endParaRPr/>
          </a:p>
        </p:txBody>
      </p:sp>
      <p:sp>
        <p:nvSpPr>
          <p:cNvPr id="2432" name="Google Shape;2432;p238"/>
          <p:cNvSpPr/>
          <p:nvPr/>
        </p:nvSpPr>
        <p:spPr>
          <a:xfrm>
            <a:off x="1328125" y="1219075"/>
            <a:ext cx="5924100" cy="3731100"/>
          </a:xfrm>
          <a:prstGeom prst="rect">
            <a:avLst/>
          </a:prstGeom>
          <a:solidFill>
            <a:srgbClr val="EFEFE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38"/>
          <p:cNvSpPr/>
          <p:nvPr/>
        </p:nvSpPr>
        <p:spPr>
          <a:xfrm>
            <a:off x="113725" y="1686221"/>
            <a:ext cx="1013700" cy="847200"/>
          </a:xfrm>
          <a:prstGeom prst="foldedCorner">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NLP basics, NLP NER</a:t>
            </a:r>
            <a:endParaRPr sz="1100"/>
          </a:p>
        </p:txBody>
      </p:sp>
      <p:sp>
        <p:nvSpPr>
          <p:cNvPr id="2434" name="Google Shape;2434;p238"/>
          <p:cNvSpPr txBox="1"/>
          <p:nvPr/>
        </p:nvSpPr>
        <p:spPr>
          <a:xfrm>
            <a:off x="4700225" y="884875"/>
            <a:ext cx="2656800" cy="41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t>Editorial Event Detection Service</a:t>
            </a:r>
            <a:endParaRPr sz="1200"/>
          </a:p>
        </p:txBody>
      </p:sp>
      <p:sp>
        <p:nvSpPr>
          <p:cNvPr id="2435" name="Google Shape;2435;p238"/>
          <p:cNvSpPr/>
          <p:nvPr/>
        </p:nvSpPr>
        <p:spPr>
          <a:xfrm>
            <a:off x="2601000" y="2760800"/>
            <a:ext cx="4016700" cy="1974900"/>
          </a:xfrm>
          <a:prstGeom prst="rect">
            <a:avLst/>
          </a:prstGeom>
          <a:solidFill>
            <a:srgbClr val="CFE2F3"/>
          </a:solid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38"/>
          <p:cNvSpPr txBox="1"/>
          <p:nvPr/>
        </p:nvSpPr>
        <p:spPr>
          <a:xfrm>
            <a:off x="4468950" y="4368950"/>
            <a:ext cx="2133000" cy="41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t>Event Detection Library</a:t>
            </a:r>
            <a:endParaRPr sz="1200"/>
          </a:p>
        </p:txBody>
      </p:sp>
      <p:cxnSp>
        <p:nvCxnSpPr>
          <p:cNvPr id="2437" name="Google Shape;2437;p238"/>
          <p:cNvCxnSpPr>
            <a:stCxn id="2433" idx="3"/>
            <a:endCxn id="2438" idx="1"/>
          </p:cNvCxnSpPr>
          <p:nvPr/>
        </p:nvCxnSpPr>
        <p:spPr>
          <a:xfrm>
            <a:off x="1127425" y="2109821"/>
            <a:ext cx="1445700" cy="0"/>
          </a:xfrm>
          <a:prstGeom prst="straightConnector1">
            <a:avLst/>
          </a:prstGeom>
          <a:noFill/>
          <a:ln cap="flat" cmpd="sng" w="19050">
            <a:solidFill>
              <a:schemeClr val="dk2"/>
            </a:solidFill>
            <a:prstDash val="solid"/>
            <a:round/>
            <a:headEnd len="med" w="med" type="none"/>
            <a:tailEnd len="med" w="med" type="triangle"/>
          </a:ln>
        </p:spPr>
      </p:cxnSp>
      <p:sp>
        <p:nvSpPr>
          <p:cNvPr id="2438" name="Google Shape;2438;p238"/>
          <p:cNvSpPr/>
          <p:nvPr/>
        </p:nvSpPr>
        <p:spPr>
          <a:xfrm>
            <a:off x="2573001" y="1836071"/>
            <a:ext cx="1013700" cy="5475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Accept document?</a:t>
            </a:r>
            <a:endParaRPr sz="1200"/>
          </a:p>
        </p:txBody>
      </p:sp>
      <p:sp>
        <p:nvSpPr>
          <p:cNvPr id="2439" name="Google Shape;2439;p238"/>
          <p:cNvSpPr/>
          <p:nvPr/>
        </p:nvSpPr>
        <p:spPr>
          <a:xfrm>
            <a:off x="5862625" y="1836071"/>
            <a:ext cx="1235700" cy="5475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Detect events</a:t>
            </a:r>
            <a:endParaRPr sz="1200"/>
          </a:p>
        </p:txBody>
      </p:sp>
      <p:sp>
        <p:nvSpPr>
          <p:cNvPr id="2440" name="Google Shape;2440;p238"/>
          <p:cNvSpPr/>
          <p:nvPr/>
        </p:nvSpPr>
        <p:spPr>
          <a:xfrm>
            <a:off x="4148300" y="1795121"/>
            <a:ext cx="1510500" cy="629400"/>
          </a:xfrm>
          <a:prstGeom prst="snip1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Pre-processing</a:t>
            </a:r>
            <a:endParaRPr sz="1200"/>
          </a:p>
          <a:p>
            <a:pPr indent="0" lvl="0" marL="0" rtl="0" algn="ctr">
              <a:spcBef>
                <a:spcPts val="0"/>
              </a:spcBef>
              <a:spcAft>
                <a:spcPts val="0"/>
              </a:spcAft>
              <a:buNone/>
            </a:pPr>
            <a:r>
              <a:rPr lang="en" sz="1000"/>
              <a:t>(title cleaning, doc head + SpaCy)</a:t>
            </a:r>
            <a:endParaRPr sz="1000"/>
          </a:p>
        </p:txBody>
      </p:sp>
      <p:sp>
        <p:nvSpPr>
          <p:cNvPr id="2441" name="Google Shape;2441;p238"/>
          <p:cNvSpPr/>
          <p:nvPr/>
        </p:nvSpPr>
        <p:spPr>
          <a:xfrm>
            <a:off x="7654525" y="1836071"/>
            <a:ext cx="1013700" cy="547500"/>
          </a:xfrm>
          <a:prstGeom prst="foldedCorner">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Event List</a:t>
            </a:r>
            <a:endParaRPr b="1" sz="1100"/>
          </a:p>
        </p:txBody>
      </p:sp>
      <p:cxnSp>
        <p:nvCxnSpPr>
          <p:cNvPr id="2442" name="Google Shape;2442;p238"/>
          <p:cNvCxnSpPr>
            <a:stCxn id="2439" idx="3"/>
            <a:endCxn id="2441" idx="1"/>
          </p:cNvCxnSpPr>
          <p:nvPr/>
        </p:nvCxnSpPr>
        <p:spPr>
          <a:xfrm>
            <a:off x="7098325" y="2109821"/>
            <a:ext cx="556200" cy="0"/>
          </a:xfrm>
          <a:prstGeom prst="straightConnector1">
            <a:avLst/>
          </a:prstGeom>
          <a:noFill/>
          <a:ln cap="flat" cmpd="sng" w="19050">
            <a:solidFill>
              <a:schemeClr val="dk2"/>
            </a:solidFill>
            <a:prstDash val="solid"/>
            <a:round/>
            <a:headEnd len="med" w="med" type="none"/>
            <a:tailEnd len="med" w="med" type="triangle"/>
          </a:ln>
        </p:spPr>
      </p:cxnSp>
      <p:cxnSp>
        <p:nvCxnSpPr>
          <p:cNvPr id="2443" name="Google Shape;2443;p238"/>
          <p:cNvCxnSpPr>
            <a:stCxn id="2438" idx="3"/>
            <a:endCxn id="2440" idx="2"/>
          </p:cNvCxnSpPr>
          <p:nvPr/>
        </p:nvCxnSpPr>
        <p:spPr>
          <a:xfrm>
            <a:off x="3586701" y="2109821"/>
            <a:ext cx="561600" cy="0"/>
          </a:xfrm>
          <a:prstGeom prst="straightConnector1">
            <a:avLst/>
          </a:prstGeom>
          <a:noFill/>
          <a:ln cap="flat" cmpd="sng" w="19050">
            <a:solidFill>
              <a:schemeClr val="dk2"/>
            </a:solidFill>
            <a:prstDash val="solid"/>
            <a:round/>
            <a:headEnd len="med" w="med" type="none"/>
            <a:tailEnd len="med" w="med" type="triangle"/>
          </a:ln>
        </p:spPr>
      </p:cxnSp>
      <p:cxnSp>
        <p:nvCxnSpPr>
          <p:cNvPr id="2444" name="Google Shape;2444;p238"/>
          <p:cNvCxnSpPr>
            <a:stCxn id="2440" idx="0"/>
            <a:endCxn id="2439" idx="1"/>
          </p:cNvCxnSpPr>
          <p:nvPr/>
        </p:nvCxnSpPr>
        <p:spPr>
          <a:xfrm>
            <a:off x="5658800" y="2109821"/>
            <a:ext cx="203700" cy="0"/>
          </a:xfrm>
          <a:prstGeom prst="straightConnector1">
            <a:avLst/>
          </a:prstGeom>
          <a:noFill/>
          <a:ln cap="flat" cmpd="sng" w="19050">
            <a:solidFill>
              <a:schemeClr val="dk2"/>
            </a:solidFill>
            <a:prstDash val="solid"/>
            <a:round/>
            <a:headEnd len="med" w="med" type="none"/>
            <a:tailEnd len="med" w="med" type="triangle"/>
          </a:ln>
        </p:spPr>
      </p:cxnSp>
      <p:sp>
        <p:nvSpPr>
          <p:cNvPr id="2445" name="Google Shape;2445;p238"/>
          <p:cNvSpPr/>
          <p:nvPr/>
        </p:nvSpPr>
        <p:spPr>
          <a:xfrm>
            <a:off x="3945775" y="3036325"/>
            <a:ext cx="1446000" cy="410400"/>
          </a:xfrm>
          <a:prstGeom prst="snip1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Detector Pipeline</a:t>
            </a:r>
            <a:endParaRPr sz="1200"/>
          </a:p>
        </p:txBody>
      </p:sp>
      <p:sp>
        <p:nvSpPr>
          <p:cNvPr id="2446" name="Google Shape;2446;p238"/>
          <p:cNvSpPr/>
          <p:nvPr/>
        </p:nvSpPr>
        <p:spPr>
          <a:xfrm>
            <a:off x="3029225" y="3845825"/>
            <a:ext cx="708300" cy="410400"/>
          </a:xfrm>
          <a:prstGeom prst="snip1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Detector</a:t>
            </a:r>
            <a:endParaRPr sz="1000"/>
          </a:p>
        </p:txBody>
      </p:sp>
      <p:sp>
        <p:nvSpPr>
          <p:cNvPr id="2447" name="Google Shape;2447;p238"/>
          <p:cNvSpPr/>
          <p:nvPr/>
        </p:nvSpPr>
        <p:spPr>
          <a:xfrm>
            <a:off x="3864725" y="3845825"/>
            <a:ext cx="708300" cy="410400"/>
          </a:xfrm>
          <a:prstGeom prst="snip1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Detector</a:t>
            </a:r>
            <a:endParaRPr sz="1000"/>
          </a:p>
        </p:txBody>
      </p:sp>
      <p:sp>
        <p:nvSpPr>
          <p:cNvPr id="2448" name="Google Shape;2448;p238"/>
          <p:cNvSpPr/>
          <p:nvPr/>
        </p:nvSpPr>
        <p:spPr>
          <a:xfrm>
            <a:off x="4700225" y="3845825"/>
            <a:ext cx="708300" cy="410400"/>
          </a:xfrm>
          <a:prstGeom prst="snip1Rect">
            <a:avLst>
              <a:gd fmla="val 16667" name="adj"/>
            </a:avLst>
          </a:prstGeom>
          <a:solidFill>
            <a:srgbClr val="F3F3F3"/>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Detector</a:t>
            </a:r>
            <a:endParaRPr sz="1000"/>
          </a:p>
        </p:txBody>
      </p:sp>
      <p:sp>
        <p:nvSpPr>
          <p:cNvPr id="2449" name="Google Shape;2449;p238"/>
          <p:cNvSpPr/>
          <p:nvPr/>
        </p:nvSpPr>
        <p:spPr>
          <a:xfrm>
            <a:off x="5535725" y="3845825"/>
            <a:ext cx="708300" cy="410400"/>
          </a:xfrm>
          <a:prstGeom prst="snip1Rect">
            <a:avLst>
              <a:gd fmla="val 16667" name="adj"/>
            </a:avLst>
          </a:prstGeom>
          <a:solidFill>
            <a:srgbClr val="F3F3F3"/>
          </a:solid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Detector</a:t>
            </a:r>
            <a:endParaRPr sz="1000"/>
          </a:p>
        </p:txBody>
      </p:sp>
      <p:cxnSp>
        <p:nvCxnSpPr>
          <p:cNvPr id="2450" name="Google Shape;2450;p238"/>
          <p:cNvCxnSpPr>
            <a:stCxn id="2438" idx="2"/>
          </p:cNvCxnSpPr>
          <p:nvPr/>
        </p:nvCxnSpPr>
        <p:spPr>
          <a:xfrm>
            <a:off x="3079851" y="2383571"/>
            <a:ext cx="1452300" cy="663000"/>
          </a:xfrm>
          <a:prstGeom prst="straightConnector1">
            <a:avLst/>
          </a:prstGeom>
          <a:noFill/>
          <a:ln cap="flat" cmpd="sng" w="19050">
            <a:solidFill>
              <a:srgbClr val="FF9900"/>
            </a:solidFill>
            <a:prstDash val="solid"/>
            <a:round/>
            <a:headEnd len="med" w="med" type="none"/>
            <a:tailEnd len="med" w="med" type="triangle"/>
          </a:ln>
        </p:spPr>
      </p:cxnSp>
      <p:cxnSp>
        <p:nvCxnSpPr>
          <p:cNvPr id="2451" name="Google Shape;2451;p238"/>
          <p:cNvCxnSpPr>
            <a:stCxn id="2439" idx="2"/>
          </p:cNvCxnSpPr>
          <p:nvPr/>
        </p:nvCxnSpPr>
        <p:spPr>
          <a:xfrm flipH="1">
            <a:off x="5143075" y="2383571"/>
            <a:ext cx="1337400" cy="663300"/>
          </a:xfrm>
          <a:prstGeom prst="straightConnector1">
            <a:avLst/>
          </a:prstGeom>
          <a:noFill/>
          <a:ln cap="flat" cmpd="sng" w="19050">
            <a:solidFill>
              <a:srgbClr val="FF9900"/>
            </a:solidFill>
            <a:prstDash val="solid"/>
            <a:round/>
            <a:headEnd len="med" w="med" type="none"/>
            <a:tailEnd len="med" w="med" type="triangle"/>
          </a:ln>
        </p:spPr>
      </p:cxnSp>
      <p:cxnSp>
        <p:nvCxnSpPr>
          <p:cNvPr id="2452" name="Google Shape;2452;p238"/>
          <p:cNvCxnSpPr/>
          <p:nvPr/>
        </p:nvCxnSpPr>
        <p:spPr>
          <a:xfrm flipH="1">
            <a:off x="3307175" y="3453125"/>
            <a:ext cx="778200" cy="392700"/>
          </a:xfrm>
          <a:prstGeom prst="straightConnector1">
            <a:avLst/>
          </a:prstGeom>
          <a:noFill/>
          <a:ln cap="flat" cmpd="sng" w="9525">
            <a:solidFill>
              <a:schemeClr val="dk2"/>
            </a:solidFill>
            <a:prstDash val="solid"/>
            <a:round/>
            <a:headEnd len="med" w="med" type="none"/>
            <a:tailEnd len="med" w="med" type="triangle"/>
          </a:ln>
        </p:spPr>
      </p:cxnSp>
      <p:cxnSp>
        <p:nvCxnSpPr>
          <p:cNvPr id="2453" name="Google Shape;2453;p238"/>
          <p:cNvCxnSpPr/>
          <p:nvPr/>
        </p:nvCxnSpPr>
        <p:spPr>
          <a:xfrm flipH="1">
            <a:off x="3521725" y="3456700"/>
            <a:ext cx="688500" cy="394500"/>
          </a:xfrm>
          <a:prstGeom prst="straightConnector1">
            <a:avLst/>
          </a:prstGeom>
          <a:noFill/>
          <a:ln cap="flat" cmpd="sng" w="9525">
            <a:solidFill>
              <a:schemeClr val="dk2"/>
            </a:solidFill>
            <a:prstDash val="solid"/>
            <a:round/>
            <a:headEnd len="med" w="med" type="none"/>
            <a:tailEnd len="med" w="med" type="triangle"/>
          </a:ln>
        </p:spPr>
      </p:cxnSp>
      <p:sp>
        <p:nvSpPr>
          <p:cNvPr id="2454" name="Google Shape;2454;p238"/>
          <p:cNvSpPr/>
          <p:nvPr/>
        </p:nvSpPr>
        <p:spPr>
          <a:xfrm>
            <a:off x="800225" y="2665600"/>
            <a:ext cx="1570800" cy="710700"/>
          </a:xfrm>
          <a:prstGeom prst="wedgeRectCallout">
            <a:avLst>
              <a:gd fmla="val 71650" name="adj1"/>
              <a:gd fmla="val -106054"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Only ‘accepted’ docs should be processed. Service uses detector pipeline to test acceptance of documents.</a:t>
            </a:r>
            <a:endParaRPr sz="900"/>
          </a:p>
        </p:txBody>
      </p:sp>
      <p:sp>
        <p:nvSpPr>
          <p:cNvPr id="2455" name="Google Shape;2455;p238"/>
          <p:cNvSpPr/>
          <p:nvPr/>
        </p:nvSpPr>
        <p:spPr>
          <a:xfrm>
            <a:off x="6821950" y="3682300"/>
            <a:ext cx="1967400" cy="1192200"/>
          </a:xfrm>
          <a:prstGeom prst="wedgeRectCallout">
            <a:avLst>
              <a:gd fmla="val -126313" name="adj1"/>
              <a:gd fmla="val -81654"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Manages a set of detectors. </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A document is accepted if at least one detector accepts the document.</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Events are collated from all detectors.</a:t>
            </a:r>
            <a:endParaRPr sz="900"/>
          </a:p>
        </p:txBody>
      </p:sp>
      <p:sp>
        <p:nvSpPr>
          <p:cNvPr id="2456" name="Google Shape;2456;p238"/>
          <p:cNvSpPr txBox="1"/>
          <p:nvPr/>
        </p:nvSpPr>
        <p:spPr>
          <a:xfrm>
            <a:off x="3534625" y="1824307"/>
            <a:ext cx="558300" cy="306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TRUE</a:t>
            </a:r>
            <a:endParaRPr sz="1000"/>
          </a:p>
        </p:txBody>
      </p:sp>
      <p:sp>
        <p:nvSpPr>
          <p:cNvPr id="2457" name="Google Shape;2457;p238"/>
          <p:cNvSpPr/>
          <p:nvPr/>
        </p:nvSpPr>
        <p:spPr>
          <a:xfrm>
            <a:off x="7654525" y="1211119"/>
            <a:ext cx="1013700" cy="547500"/>
          </a:xfrm>
          <a:prstGeom prst="foldedCorner">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Empty </a:t>
            </a:r>
            <a:br>
              <a:rPr lang="en" sz="1100"/>
            </a:br>
            <a:r>
              <a:rPr lang="en" sz="1100"/>
              <a:t>Event List</a:t>
            </a:r>
            <a:endParaRPr sz="1100"/>
          </a:p>
        </p:txBody>
      </p:sp>
      <p:sp>
        <p:nvSpPr>
          <p:cNvPr id="2458" name="Google Shape;2458;p238"/>
          <p:cNvSpPr txBox="1"/>
          <p:nvPr/>
        </p:nvSpPr>
        <p:spPr>
          <a:xfrm>
            <a:off x="3153625" y="1344575"/>
            <a:ext cx="618300" cy="306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t>FALSE</a:t>
            </a:r>
            <a:endParaRPr sz="1000"/>
          </a:p>
        </p:txBody>
      </p:sp>
      <p:cxnSp>
        <p:nvCxnSpPr>
          <p:cNvPr id="2459" name="Google Shape;2459;p238"/>
          <p:cNvCxnSpPr>
            <a:endCxn id="2458" idx="3"/>
          </p:cNvCxnSpPr>
          <p:nvPr/>
        </p:nvCxnSpPr>
        <p:spPr>
          <a:xfrm flipH="1" rot="10800000">
            <a:off x="3530425" y="1497575"/>
            <a:ext cx="241500" cy="334200"/>
          </a:xfrm>
          <a:prstGeom prst="straightConnector1">
            <a:avLst/>
          </a:prstGeom>
          <a:noFill/>
          <a:ln cap="flat" cmpd="sng" w="19050">
            <a:solidFill>
              <a:schemeClr val="dk2"/>
            </a:solidFill>
            <a:prstDash val="solid"/>
            <a:round/>
            <a:headEnd len="med" w="med" type="none"/>
            <a:tailEnd len="med" w="med" type="none"/>
          </a:ln>
        </p:spPr>
      </p:cxnSp>
      <p:cxnSp>
        <p:nvCxnSpPr>
          <p:cNvPr id="2460" name="Google Shape;2460;p238"/>
          <p:cNvCxnSpPr>
            <a:stCxn id="2458" idx="3"/>
            <a:endCxn id="2457" idx="1"/>
          </p:cNvCxnSpPr>
          <p:nvPr/>
        </p:nvCxnSpPr>
        <p:spPr>
          <a:xfrm flipH="1" rot="10800000">
            <a:off x="3771925" y="1484975"/>
            <a:ext cx="3882600" cy="12600"/>
          </a:xfrm>
          <a:prstGeom prst="straightConnector1">
            <a:avLst/>
          </a:prstGeom>
          <a:noFill/>
          <a:ln cap="flat" cmpd="sng" w="19050">
            <a:solidFill>
              <a:schemeClr val="dk2"/>
            </a:solidFill>
            <a:prstDash val="solid"/>
            <a:round/>
            <a:headEnd len="med" w="med" type="none"/>
            <a:tailEnd len="med" w="med" type="triangle"/>
          </a:ln>
        </p:spPr>
      </p:cxnSp>
      <p:sp>
        <p:nvSpPr>
          <p:cNvPr id="2461" name="Google Shape;2461;p238"/>
          <p:cNvSpPr/>
          <p:nvPr/>
        </p:nvSpPr>
        <p:spPr>
          <a:xfrm>
            <a:off x="6847675" y="2882675"/>
            <a:ext cx="1288500" cy="547500"/>
          </a:xfrm>
          <a:prstGeom prst="wedgeRectCallout">
            <a:avLst>
              <a:gd fmla="val -59820" name="adj1"/>
              <a:gd fmla="val -159594"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Service calls pipeline to detect events in the document.</a:t>
            </a:r>
            <a:endParaRPr sz="9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5" name="Shape 2465"/>
        <p:cNvGrpSpPr/>
        <p:nvPr/>
      </p:nvGrpSpPr>
      <p:grpSpPr>
        <a:xfrm>
          <a:off x="0" y="0"/>
          <a:ext cx="0" cy="0"/>
          <a:chOff x="0" y="0"/>
          <a:chExt cx="0" cy="0"/>
        </a:xfrm>
      </p:grpSpPr>
      <p:sp>
        <p:nvSpPr>
          <p:cNvPr id="2466" name="Google Shape;2466;p239"/>
          <p:cNvSpPr txBox="1"/>
          <p:nvPr>
            <p:ph type="title"/>
          </p:nvPr>
        </p:nvSpPr>
        <p:spPr>
          <a:xfrm>
            <a:off x="234450" y="0"/>
            <a:ext cx="5849400" cy="6291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lang="en"/>
              <a:t>Next Gen Sentiment</a:t>
            </a:r>
            <a:endParaRPr/>
          </a:p>
        </p:txBody>
      </p:sp>
      <p:sp>
        <p:nvSpPr>
          <p:cNvPr id="2467" name="Google Shape;2467;p239"/>
          <p:cNvSpPr txBox="1"/>
          <p:nvPr/>
        </p:nvSpPr>
        <p:spPr>
          <a:xfrm>
            <a:off x="139250" y="1102625"/>
            <a:ext cx="8508000" cy="39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highlight>
                  <a:srgbClr val="FFFFFF"/>
                </a:highlight>
                <a:latin typeface="Source Code Pro"/>
                <a:ea typeface="Source Code Pro"/>
                <a:cs typeface="Source Code Pro"/>
                <a:sym typeface="Source Code Pro"/>
              </a:rPr>
              <a:t>I really like the new iPhone X. Battery-life is so much better than the Samsung Galaxy 8.</a:t>
            </a:r>
            <a:endParaRPr sz="1200">
              <a:solidFill>
                <a:srgbClr val="434343"/>
              </a:solidFill>
              <a:highlight>
                <a:srgbClr val="FFFFFF"/>
              </a:highlight>
              <a:latin typeface="Source Code Pro"/>
              <a:ea typeface="Source Code Pro"/>
              <a:cs typeface="Source Code Pro"/>
              <a:sym typeface="Source Code Pro"/>
            </a:endParaRPr>
          </a:p>
          <a:p>
            <a:pPr indent="0" lvl="0" marL="0" rtl="0" algn="l">
              <a:spcBef>
                <a:spcPts val="0"/>
              </a:spcBef>
              <a:spcAft>
                <a:spcPts val="0"/>
              </a:spcAft>
              <a:buNone/>
            </a:pPr>
            <a:r>
              <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00">
                <a:solidFill>
                  <a:srgbClr val="3D85C6"/>
                </a:solidFill>
                <a:highlight>
                  <a:srgbClr val="FFFFFF"/>
                </a:highlight>
                <a:latin typeface="Montserrat"/>
                <a:ea typeface="Montserrat"/>
                <a:cs typeface="Montserrat"/>
                <a:sym typeface="Montserrat"/>
              </a:rPr>
              <a:t>Document level</a:t>
            </a:r>
            <a:r>
              <a:rPr lang="en" sz="1200">
                <a:solidFill>
                  <a:srgbClr val="434343"/>
                </a:solidFill>
                <a:highlight>
                  <a:srgbClr val="FFFFFF"/>
                </a:highlight>
                <a:latin typeface="Montserrat"/>
                <a:ea typeface="Montserrat"/>
                <a:cs typeface="Montserrat"/>
                <a:sym typeface="Montserrat"/>
              </a:rPr>
              <a:t> sentiment:</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70AD47"/>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(prob 65.87%)</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00">
                <a:solidFill>
                  <a:srgbClr val="5B9BD5"/>
                </a:solidFill>
                <a:highlight>
                  <a:srgbClr val="FFFFFF"/>
                </a:highlight>
                <a:latin typeface="Montserrat"/>
                <a:ea typeface="Montserrat"/>
                <a:cs typeface="Montserrat"/>
                <a:sym typeface="Montserrat"/>
              </a:rPr>
              <a:t>Sentence level</a:t>
            </a:r>
            <a:r>
              <a:rPr lang="en" sz="1200">
                <a:solidFill>
                  <a:srgbClr val="434343"/>
                </a:solidFill>
                <a:highlight>
                  <a:srgbClr val="FFFFFF"/>
                </a:highlight>
                <a:latin typeface="Montserrat"/>
                <a:ea typeface="Montserrat"/>
                <a:cs typeface="Montserrat"/>
                <a:sym typeface="Montserrat"/>
              </a:rPr>
              <a:t> sentiment:</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434343"/>
                </a:solidFill>
                <a:highlight>
                  <a:srgbClr val="FFFFFF"/>
                </a:highlight>
                <a:latin typeface="Source Code Pro"/>
                <a:ea typeface="Source Code Pro"/>
                <a:cs typeface="Source Code Pro"/>
                <a:sym typeface="Source Code Pro"/>
              </a:rPr>
              <a:t>I really like the new iPhone X</a:t>
            </a:r>
            <a:r>
              <a:rPr lang="en" sz="1200">
                <a:solidFill>
                  <a:srgbClr val="434343"/>
                </a:solidFill>
                <a:highlight>
                  <a:srgbClr val="FFFFFF"/>
                </a:highlight>
                <a:latin typeface="Montserrat"/>
                <a:ea typeface="Montserrat"/>
                <a:cs typeface="Montserrat"/>
                <a:sym typeface="Montserrat"/>
              </a:rPr>
              <a:t> → </a:t>
            </a:r>
            <a:r>
              <a:rPr lang="en" sz="1200">
                <a:solidFill>
                  <a:srgbClr val="6AA84F"/>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(71.80%)</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434343"/>
                </a:solidFill>
                <a:highlight>
                  <a:srgbClr val="FFFFFF"/>
                </a:highlight>
                <a:latin typeface="Montserrat"/>
                <a:ea typeface="Montserrat"/>
                <a:cs typeface="Montserrat"/>
                <a:sym typeface="Montserrat"/>
              </a:rPr>
              <a:t>I</a:t>
            </a:r>
            <a:r>
              <a:rPr lang="en" sz="1200">
                <a:solidFill>
                  <a:srgbClr val="434343"/>
                </a:solidFill>
                <a:highlight>
                  <a:srgbClr val="FFFFFF"/>
                </a:highlight>
                <a:latin typeface="Source Code Pro"/>
                <a:ea typeface="Source Code Pro"/>
                <a:cs typeface="Source Code Pro"/>
                <a:sym typeface="Source Code Pro"/>
              </a:rPr>
              <a:t>t’s so much better than the Samsung 8.</a:t>
            </a:r>
            <a:r>
              <a:rPr lang="en" sz="1200">
                <a:solidFill>
                  <a:srgbClr val="434343"/>
                </a:solidFill>
                <a:highlight>
                  <a:srgbClr val="FFFFFF"/>
                </a:highlight>
                <a:latin typeface="Montserrat"/>
                <a:ea typeface="Montserrat"/>
                <a:cs typeface="Montserrat"/>
                <a:sym typeface="Montserrat"/>
              </a:rPr>
              <a:t> → </a:t>
            </a:r>
            <a:r>
              <a:rPr lang="en" sz="1200">
                <a:solidFill>
                  <a:srgbClr val="70AD47"/>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(59.93%)</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00">
                <a:solidFill>
                  <a:srgbClr val="5B9BD5"/>
                </a:solidFill>
                <a:highlight>
                  <a:srgbClr val="FFFFFF"/>
                </a:highlight>
                <a:latin typeface="Montserrat"/>
                <a:ea typeface="Montserrat"/>
                <a:cs typeface="Montserrat"/>
                <a:sym typeface="Montserrat"/>
              </a:rPr>
              <a:t>Entity level</a:t>
            </a:r>
            <a:r>
              <a:rPr lang="en" sz="1200">
                <a:solidFill>
                  <a:srgbClr val="434343"/>
                </a:solidFill>
                <a:highlight>
                  <a:srgbClr val="FFFFFF"/>
                </a:highlight>
                <a:latin typeface="Montserrat"/>
                <a:ea typeface="Montserrat"/>
                <a:cs typeface="Montserrat"/>
                <a:sym typeface="Montserrat"/>
              </a:rPr>
              <a:t> sentiment:</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434343"/>
                </a:solidFill>
                <a:highlight>
                  <a:srgbClr val="FFFFFF"/>
                </a:highlight>
                <a:latin typeface="Source Code Pro"/>
                <a:ea typeface="Source Code Pro"/>
                <a:cs typeface="Source Code Pro"/>
                <a:sym typeface="Source Code Pro"/>
              </a:rPr>
              <a:t>iPhone X</a:t>
            </a:r>
            <a:r>
              <a:rPr lang="en" sz="1200">
                <a:solidFill>
                  <a:srgbClr val="434343"/>
                </a:solidFill>
                <a:highlight>
                  <a:srgbClr val="FFFFFF"/>
                </a:highlight>
                <a:latin typeface="Montserrat"/>
                <a:ea typeface="Montserrat"/>
                <a:cs typeface="Montserrat"/>
                <a:sym typeface="Montserrat"/>
              </a:rPr>
              <a:t> → </a:t>
            </a:r>
            <a:r>
              <a:rPr lang="en" sz="1200">
                <a:solidFill>
                  <a:srgbClr val="70AD47"/>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(95.32%)</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434343"/>
                </a:solidFill>
                <a:highlight>
                  <a:srgbClr val="FFFFFF"/>
                </a:highlight>
                <a:latin typeface="Source Code Pro"/>
                <a:ea typeface="Source Code Pro"/>
                <a:cs typeface="Source Code Pro"/>
                <a:sym typeface="Source Code Pro"/>
              </a:rPr>
              <a:t>Samsung Galaxy 8</a:t>
            </a:r>
            <a:r>
              <a:rPr lang="en" sz="1200">
                <a:solidFill>
                  <a:srgbClr val="434343"/>
                </a:solidFill>
                <a:highlight>
                  <a:srgbClr val="FFFFFF"/>
                </a:highlight>
                <a:latin typeface="Montserrat"/>
                <a:ea typeface="Montserrat"/>
                <a:cs typeface="Montserrat"/>
                <a:sym typeface="Montserrat"/>
              </a:rPr>
              <a:t> → </a:t>
            </a:r>
            <a:r>
              <a:rPr lang="en" sz="1200">
                <a:solidFill>
                  <a:srgbClr val="CC0000"/>
                </a:solidFill>
                <a:highlight>
                  <a:srgbClr val="FFFFFF"/>
                </a:highlight>
                <a:latin typeface="Montserrat"/>
                <a:ea typeface="Montserrat"/>
                <a:cs typeface="Montserrat"/>
                <a:sym typeface="Montserrat"/>
              </a:rPr>
              <a:t>negative</a:t>
            </a:r>
            <a:r>
              <a:rPr lang="en" sz="1200">
                <a:solidFill>
                  <a:srgbClr val="434343"/>
                </a:solidFill>
                <a:highlight>
                  <a:srgbClr val="FFFFFF"/>
                </a:highlight>
                <a:latin typeface="Montserrat"/>
                <a:ea typeface="Montserrat"/>
                <a:cs typeface="Montserrat"/>
                <a:sym typeface="Montserrat"/>
              </a:rPr>
              <a:t> (87.32%)</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00">
                <a:solidFill>
                  <a:srgbClr val="5B9BD5"/>
                </a:solidFill>
                <a:highlight>
                  <a:srgbClr val="FFFFFF"/>
                </a:highlight>
                <a:latin typeface="Montserrat"/>
                <a:ea typeface="Montserrat"/>
                <a:cs typeface="Montserrat"/>
                <a:sym typeface="Montserrat"/>
              </a:rPr>
              <a:t>Term (a.k.a. keyword, keyphrase) level</a:t>
            </a:r>
            <a:r>
              <a:rPr lang="en" sz="1200">
                <a:solidFill>
                  <a:srgbClr val="434343"/>
                </a:solidFill>
                <a:highlight>
                  <a:srgbClr val="FFFFFF"/>
                </a:highlight>
                <a:latin typeface="Montserrat"/>
                <a:ea typeface="Montserrat"/>
                <a:cs typeface="Montserrat"/>
                <a:sym typeface="Montserrat"/>
              </a:rPr>
              <a:t> sentiment:</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434343"/>
              </a:buClr>
              <a:buSzPts val="1200"/>
              <a:buFont typeface="Montserrat"/>
              <a:buChar char="●"/>
            </a:pPr>
            <a:r>
              <a:rPr lang="en" sz="1200">
                <a:solidFill>
                  <a:srgbClr val="434343"/>
                </a:solidFill>
                <a:highlight>
                  <a:srgbClr val="FFFFFF"/>
                </a:highlight>
                <a:latin typeface="Source Code Pro"/>
                <a:ea typeface="Source Code Pro"/>
                <a:cs typeface="Source Code Pro"/>
                <a:sym typeface="Source Code Pro"/>
              </a:rPr>
              <a:t>battery-life</a:t>
            </a:r>
            <a:r>
              <a:rPr lang="en" sz="1200">
                <a:solidFill>
                  <a:srgbClr val="434343"/>
                </a:solidFill>
                <a:highlight>
                  <a:srgbClr val="FFFFFF"/>
                </a:highlight>
                <a:latin typeface="Montserrat"/>
                <a:ea typeface="Montserrat"/>
                <a:cs typeface="Montserrat"/>
                <a:sym typeface="Montserrat"/>
              </a:rPr>
              <a:t> → </a:t>
            </a:r>
            <a:r>
              <a:rPr lang="en" sz="1200">
                <a:solidFill>
                  <a:srgbClr val="6AA84F"/>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(89.50%)</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4343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00">
                <a:solidFill>
                  <a:srgbClr val="5B9BD5"/>
                </a:solidFill>
                <a:highlight>
                  <a:srgbClr val="FFFFFF"/>
                </a:highlight>
                <a:latin typeface="Montserrat"/>
                <a:ea typeface="Montserrat"/>
                <a:cs typeface="Montserrat"/>
                <a:sym typeface="Montserrat"/>
              </a:rPr>
              <a:t>Aspect level</a:t>
            </a:r>
            <a:r>
              <a:rPr lang="en" sz="1200">
                <a:solidFill>
                  <a:srgbClr val="434343"/>
                </a:solidFill>
                <a:highlight>
                  <a:srgbClr val="FFFFFF"/>
                </a:highlight>
                <a:latin typeface="Montserrat"/>
                <a:ea typeface="Montserrat"/>
                <a:cs typeface="Montserrat"/>
                <a:sym typeface="Montserrat"/>
              </a:rPr>
              <a:t> sentiment:</a:t>
            </a:r>
            <a:endParaRPr sz="1200">
              <a:solidFill>
                <a:srgbClr val="434343"/>
              </a:solidFill>
              <a:highlight>
                <a:srgbClr val="FFFFFF"/>
              </a:highlight>
              <a:latin typeface="Montserrat"/>
              <a:ea typeface="Montserrat"/>
              <a:cs typeface="Montserrat"/>
              <a:sym typeface="Montserrat"/>
            </a:endParaRPr>
          </a:p>
          <a:p>
            <a:pPr indent="-304800" lvl="0" marL="457200" rtl="0" algn="l">
              <a:spcBef>
                <a:spcPts val="0"/>
              </a:spcBef>
              <a:spcAft>
                <a:spcPts val="0"/>
              </a:spcAft>
              <a:buClr>
                <a:srgbClr val="674EA7"/>
              </a:buClr>
              <a:buSzPts val="1200"/>
              <a:buFont typeface="Montserrat"/>
              <a:buChar char="●"/>
            </a:pPr>
            <a:r>
              <a:rPr lang="en" sz="1200">
                <a:solidFill>
                  <a:srgbClr val="674EA7"/>
                </a:solidFill>
                <a:highlight>
                  <a:srgbClr val="FFFFFF"/>
                </a:highlight>
                <a:latin typeface="Montserrat"/>
                <a:ea typeface="Montserrat"/>
                <a:cs typeface="Montserrat"/>
                <a:sym typeface="Montserrat"/>
              </a:rPr>
              <a:t>battery → </a:t>
            </a:r>
            <a:r>
              <a:rPr lang="en" sz="1200">
                <a:solidFill>
                  <a:srgbClr val="6AA84F"/>
                </a:solidFill>
                <a:highlight>
                  <a:srgbClr val="FFFFFF"/>
                </a:highlight>
                <a:latin typeface="Montserrat"/>
                <a:ea typeface="Montserrat"/>
                <a:cs typeface="Montserrat"/>
                <a:sym typeface="Montserrat"/>
              </a:rPr>
              <a:t>positive</a:t>
            </a:r>
            <a:endParaRPr sz="1200">
              <a:solidFill>
                <a:srgbClr val="674EA7"/>
              </a:solidFill>
              <a:highlight>
                <a:srgbClr val="FFFFFF"/>
              </a:highlight>
              <a:latin typeface="Montserrat"/>
              <a:ea typeface="Montserrat"/>
              <a:cs typeface="Montserrat"/>
              <a:sym typeface="Montserrat"/>
            </a:endParaRPr>
          </a:p>
        </p:txBody>
      </p:sp>
      <p:sp>
        <p:nvSpPr>
          <p:cNvPr id="2468" name="Google Shape;2468;p239"/>
          <p:cNvSpPr txBox="1"/>
          <p:nvPr/>
        </p:nvSpPr>
        <p:spPr>
          <a:xfrm>
            <a:off x="139250" y="4644125"/>
            <a:ext cx="8739900" cy="3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200">
                <a:solidFill>
                  <a:srgbClr val="434343"/>
                </a:solidFill>
                <a:highlight>
                  <a:srgbClr val="FFFFFF"/>
                </a:highlight>
                <a:latin typeface="Montserrat"/>
                <a:ea typeface="Montserrat"/>
                <a:cs typeface="Montserrat"/>
                <a:sym typeface="Montserrat"/>
              </a:rPr>
              <a:t>Notes</a:t>
            </a:r>
            <a:r>
              <a:rPr lang="en" sz="1200">
                <a:solidFill>
                  <a:srgbClr val="434343"/>
                </a:solidFill>
                <a:highlight>
                  <a:srgbClr val="FFFFFF"/>
                </a:highlight>
                <a:latin typeface="Montserrat"/>
                <a:ea typeface="Montserrat"/>
                <a:cs typeface="Montserrat"/>
                <a:sym typeface="Montserrat"/>
              </a:rPr>
              <a:t>: in </a:t>
            </a:r>
            <a:r>
              <a:rPr lang="en" sz="1200">
                <a:solidFill>
                  <a:srgbClr val="5B9BD5"/>
                </a:solidFill>
                <a:highlight>
                  <a:srgbClr val="FFFFFF"/>
                </a:highlight>
                <a:latin typeface="Montserrat"/>
                <a:ea typeface="Montserrat"/>
                <a:cs typeface="Montserrat"/>
                <a:sym typeface="Montserrat"/>
              </a:rPr>
              <a:t>aspect level</a:t>
            </a:r>
            <a:r>
              <a:rPr lang="en" sz="1200">
                <a:solidFill>
                  <a:srgbClr val="434343"/>
                </a:solidFill>
                <a:highlight>
                  <a:srgbClr val="FFFFFF"/>
                </a:highlight>
                <a:latin typeface="Montserrat"/>
                <a:ea typeface="Montserrat"/>
                <a:cs typeface="Montserrat"/>
                <a:sym typeface="Montserrat"/>
              </a:rPr>
              <a:t> sentiment, </a:t>
            </a:r>
            <a:r>
              <a:rPr lang="en" sz="1200">
                <a:solidFill>
                  <a:srgbClr val="5B9BD5"/>
                </a:solidFill>
                <a:highlight>
                  <a:srgbClr val="FFFFFF"/>
                </a:highlight>
                <a:latin typeface="Montserrat"/>
                <a:ea typeface="Montserrat"/>
                <a:cs typeface="Montserrat"/>
                <a:sym typeface="Montserrat"/>
              </a:rPr>
              <a:t>terms</a:t>
            </a:r>
            <a:r>
              <a:rPr lang="en" sz="1200">
                <a:solidFill>
                  <a:srgbClr val="434343"/>
                </a:solidFill>
                <a:highlight>
                  <a:srgbClr val="FFFFFF"/>
                </a:highlight>
                <a:latin typeface="Montserrat"/>
                <a:ea typeface="Montserrat"/>
                <a:cs typeface="Montserrat"/>
                <a:sym typeface="Montserrat"/>
              </a:rPr>
              <a:t> and </a:t>
            </a:r>
            <a:r>
              <a:rPr lang="en" sz="1200">
                <a:solidFill>
                  <a:srgbClr val="5B9BD5"/>
                </a:solidFill>
                <a:highlight>
                  <a:srgbClr val="FFFFFF"/>
                </a:highlight>
                <a:latin typeface="Montserrat"/>
                <a:ea typeface="Montserrat"/>
                <a:cs typeface="Montserrat"/>
                <a:sym typeface="Montserrat"/>
              </a:rPr>
              <a:t>entities</a:t>
            </a:r>
            <a:r>
              <a:rPr lang="en" sz="1200">
                <a:solidFill>
                  <a:srgbClr val="434343"/>
                </a:solidFill>
                <a:highlight>
                  <a:srgbClr val="FFFFFF"/>
                </a:highlight>
                <a:latin typeface="Montserrat"/>
                <a:ea typeface="Montserrat"/>
                <a:cs typeface="Montserrat"/>
                <a:sym typeface="Montserrat"/>
              </a:rPr>
              <a:t> are mapped to </a:t>
            </a:r>
            <a:r>
              <a:rPr lang="en" sz="1200">
                <a:solidFill>
                  <a:srgbClr val="674EA7"/>
                </a:solidFill>
                <a:highlight>
                  <a:srgbClr val="FFFFFF"/>
                </a:highlight>
                <a:latin typeface="Montserrat"/>
                <a:ea typeface="Montserrat"/>
                <a:cs typeface="Montserrat"/>
                <a:sym typeface="Montserrat"/>
              </a:rPr>
              <a:t>abstract categories</a:t>
            </a:r>
            <a:r>
              <a:rPr lang="en" sz="1200">
                <a:solidFill>
                  <a:srgbClr val="434343"/>
                </a:solidFill>
                <a:highlight>
                  <a:srgbClr val="FFFFFF"/>
                </a:highlight>
                <a:latin typeface="Montserrat"/>
                <a:ea typeface="Montserrat"/>
                <a:cs typeface="Montserrat"/>
                <a:sym typeface="Montserrat"/>
              </a:rPr>
              <a:t>, e.g., in </a:t>
            </a:r>
            <a:r>
              <a:rPr lang="en" sz="1200">
                <a:solidFill>
                  <a:srgbClr val="434343"/>
                </a:solidFill>
                <a:highlight>
                  <a:srgbClr val="FFFFFF"/>
                </a:highlight>
                <a:latin typeface="Source Code Pro"/>
                <a:ea typeface="Source Code Pro"/>
                <a:cs typeface="Source Code Pro"/>
                <a:sym typeface="Source Code Pro"/>
              </a:rPr>
              <a:t>“This restaurant is expensive”</a:t>
            </a:r>
            <a:r>
              <a:rPr lang="en" sz="1200">
                <a:solidFill>
                  <a:srgbClr val="434343"/>
                </a:solidFill>
                <a:highlight>
                  <a:srgbClr val="FFFFFF"/>
                </a:highlight>
                <a:latin typeface="Montserrat"/>
                <a:ea typeface="Montserrat"/>
                <a:cs typeface="Montserrat"/>
                <a:sym typeface="Montserrat"/>
              </a:rPr>
              <a:t> → the term </a:t>
            </a:r>
            <a:r>
              <a:rPr lang="en" sz="1200">
                <a:solidFill>
                  <a:srgbClr val="434343"/>
                </a:solidFill>
                <a:highlight>
                  <a:srgbClr val="FFFFFF"/>
                </a:highlight>
                <a:latin typeface="Source Code Pro"/>
                <a:ea typeface="Source Code Pro"/>
                <a:cs typeface="Source Code Pro"/>
                <a:sym typeface="Source Code Pro"/>
              </a:rPr>
              <a:t>expensive</a:t>
            </a:r>
            <a:r>
              <a:rPr lang="en" sz="1200">
                <a:solidFill>
                  <a:srgbClr val="434343"/>
                </a:solidFill>
                <a:highlight>
                  <a:srgbClr val="FFFFFF"/>
                </a:highlight>
                <a:latin typeface="Montserrat"/>
                <a:ea typeface="Montserrat"/>
                <a:cs typeface="Montserrat"/>
                <a:sym typeface="Montserrat"/>
              </a:rPr>
              <a:t> is mapped to the aspect </a:t>
            </a:r>
            <a:r>
              <a:rPr lang="en" sz="1200">
                <a:solidFill>
                  <a:srgbClr val="674EA7"/>
                </a:solidFill>
                <a:highlight>
                  <a:srgbClr val="FFFFFF"/>
                </a:highlight>
                <a:latin typeface="Montserrat"/>
                <a:ea typeface="Montserrat"/>
                <a:cs typeface="Montserrat"/>
                <a:sym typeface="Montserrat"/>
              </a:rPr>
              <a:t>price</a:t>
            </a:r>
            <a:r>
              <a:rPr lang="en" sz="1200">
                <a:solidFill>
                  <a:srgbClr val="434343"/>
                </a:solidFill>
                <a:highlight>
                  <a:srgbClr val="FFFFFF"/>
                </a:highlight>
                <a:latin typeface="Montserrat"/>
                <a:ea typeface="Montserrat"/>
                <a:cs typeface="Montserrat"/>
                <a:sym typeface="Montserrat"/>
              </a:rPr>
              <a:t>.</a:t>
            </a:r>
            <a:endParaRPr sz="1200">
              <a:solidFill>
                <a:srgbClr val="434343"/>
              </a:solidFill>
              <a:highlight>
                <a:srgbClr val="FFFFFF"/>
              </a:highlight>
              <a:latin typeface="Montserrat"/>
              <a:ea typeface="Montserrat"/>
              <a:cs typeface="Montserrat"/>
              <a:sym typeface="Montserrat"/>
            </a:endParaRPr>
          </a:p>
        </p:txBody>
      </p:sp>
      <p:sp>
        <p:nvSpPr>
          <p:cNvPr id="2469" name="Google Shape;2469;p239"/>
          <p:cNvSpPr txBox="1"/>
          <p:nvPr/>
        </p:nvSpPr>
        <p:spPr>
          <a:xfrm>
            <a:off x="139250" y="658925"/>
            <a:ext cx="8838000" cy="44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5B9BD5"/>
                </a:solidFill>
                <a:highlight>
                  <a:srgbClr val="FFFFFF"/>
                </a:highlight>
                <a:latin typeface="Montserrat"/>
                <a:ea typeface="Montserrat"/>
                <a:cs typeface="Montserrat"/>
                <a:sym typeface="Montserrat"/>
              </a:rPr>
              <a:t>Sentiment analysis</a:t>
            </a:r>
            <a:r>
              <a:rPr lang="en" sz="1200">
                <a:solidFill>
                  <a:srgbClr val="434343"/>
                </a:solidFill>
                <a:highlight>
                  <a:srgbClr val="FFFFFF"/>
                </a:highlight>
                <a:latin typeface="Montserrat"/>
                <a:ea typeface="Montserrat"/>
                <a:cs typeface="Montserrat"/>
                <a:sym typeface="Montserrat"/>
              </a:rPr>
              <a:t> means attaching a </a:t>
            </a:r>
            <a:r>
              <a:rPr lang="en" sz="1200">
                <a:solidFill>
                  <a:srgbClr val="5B9BD5"/>
                </a:solidFill>
                <a:highlight>
                  <a:srgbClr val="FFFFFF"/>
                </a:highlight>
                <a:latin typeface="Montserrat"/>
                <a:ea typeface="Montserrat"/>
                <a:cs typeface="Montserrat"/>
                <a:sym typeface="Montserrat"/>
              </a:rPr>
              <a:t>polarity</a:t>
            </a:r>
            <a:r>
              <a:rPr lang="en" sz="1200">
                <a:solidFill>
                  <a:srgbClr val="434343"/>
                </a:solidFill>
                <a:highlight>
                  <a:srgbClr val="FFFFFF"/>
                </a:highlight>
                <a:latin typeface="Montserrat"/>
                <a:ea typeface="Montserrat"/>
                <a:cs typeface="Montserrat"/>
                <a:sym typeface="Montserrat"/>
              </a:rPr>
              <a:t> (</a:t>
            </a:r>
            <a:r>
              <a:rPr lang="en" sz="1200">
                <a:solidFill>
                  <a:srgbClr val="70AD47"/>
                </a:solidFill>
                <a:highlight>
                  <a:srgbClr val="FFFFFF"/>
                </a:highlight>
                <a:latin typeface="Montserrat"/>
                <a:ea typeface="Montserrat"/>
                <a:cs typeface="Montserrat"/>
                <a:sym typeface="Montserrat"/>
              </a:rPr>
              <a:t>positive</a:t>
            </a:r>
            <a:r>
              <a:rPr lang="en" sz="1200">
                <a:solidFill>
                  <a:srgbClr val="434343"/>
                </a:solidFill>
                <a:highlight>
                  <a:srgbClr val="FFFFFF"/>
                </a:highlight>
                <a:latin typeface="Montserrat"/>
                <a:ea typeface="Montserrat"/>
                <a:cs typeface="Montserrat"/>
                <a:sym typeface="Montserrat"/>
              </a:rPr>
              <a:t>, </a:t>
            </a:r>
            <a:r>
              <a:rPr lang="en" sz="1200">
                <a:solidFill>
                  <a:srgbClr val="CC0000"/>
                </a:solidFill>
                <a:highlight>
                  <a:srgbClr val="FFFFFF"/>
                </a:highlight>
                <a:latin typeface="Montserrat"/>
                <a:ea typeface="Montserrat"/>
                <a:cs typeface="Montserrat"/>
                <a:sym typeface="Montserrat"/>
              </a:rPr>
              <a:t>negative</a:t>
            </a:r>
            <a:r>
              <a:rPr lang="en" sz="1200">
                <a:solidFill>
                  <a:srgbClr val="434343"/>
                </a:solidFill>
                <a:highlight>
                  <a:srgbClr val="FFFFFF"/>
                </a:highlight>
                <a:latin typeface="Montserrat"/>
                <a:ea typeface="Montserrat"/>
                <a:cs typeface="Montserrat"/>
                <a:sym typeface="Montserrat"/>
              </a:rPr>
              <a:t>, </a:t>
            </a:r>
            <a:r>
              <a:rPr lang="en" sz="1200">
                <a:solidFill>
                  <a:srgbClr val="999999"/>
                </a:solidFill>
                <a:highlight>
                  <a:srgbClr val="FFFFFF"/>
                </a:highlight>
                <a:latin typeface="Montserrat"/>
                <a:ea typeface="Montserrat"/>
                <a:cs typeface="Montserrat"/>
                <a:sym typeface="Montserrat"/>
              </a:rPr>
              <a:t>neutral</a:t>
            </a:r>
            <a:r>
              <a:rPr lang="en" sz="1200">
                <a:solidFill>
                  <a:srgbClr val="434343"/>
                </a:solidFill>
                <a:highlight>
                  <a:srgbClr val="FFFFFF"/>
                </a:highlight>
                <a:latin typeface="Montserrat"/>
                <a:ea typeface="Montserrat"/>
                <a:cs typeface="Montserrat"/>
                <a:sym typeface="Montserrat"/>
              </a:rPr>
              <a:t>, </a:t>
            </a:r>
            <a:r>
              <a:rPr lang="en" sz="1200">
                <a:solidFill>
                  <a:srgbClr val="ED7D31"/>
                </a:solidFill>
                <a:highlight>
                  <a:srgbClr val="FFFFFF"/>
                </a:highlight>
                <a:latin typeface="Montserrat"/>
                <a:ea typeface="Montserrat"/>
                <a:cs typeface="Montserrat"/>
                <a:sym typeface="Montserrat"/>
              </a:rPr>
              <a:t>mixed</a:t>
            </a:r>
            <a:r>
              <a:rPr lang="en" sz="1200">
                <a:solidFill>
                  <a:srgbClr val="434343"/>
                </a:solidFill>
                <a:highlight>
                  <a:srgbClr val="FFFFFF"/>
                </a:highlight>
                <a:latin typeface="Montserrat"/>
                <a:ea typeface="Montserrat"/>
                <a:cs typeface="Montserrat"/>
                <a:sym typeface="Montserrat"/>
              </a:rPr>
              <a:t>) and a </a:t>
            </a:r>
            <a:r>
              <a:rPr lang="en" sz="1200">
                <a:solidFill>
                  <a:srgbClr val="5B9BD5"/>
                </a:solidFill>
                <a:highlight>
                  <a:srgbClr val="FFFFFF"/>
                </a:highlight>
                <a:latin typeface="Montserrat"/>
                <a:ea typeface="Montserrat"/>
                <a:cs typeface="Montserrat"/>
                <a:sym typeface="Montserrat"/>
              </a:rPr>
              <a:t>score </a:t>
            </a:r>
            <a:r>
              <a:rPr lang="en" sz="1200">
                <a:solidFill>
                  <a:srgbClr val="434343"/>
                </a:solidFill>
                <a:highlight>
                  <a:srgbClr val="FFFFFF"/>
                </a:highlight>
                <a:latin typeface="Montserrat"/>
                <a:ea typeface="Montserrat"/>
                <a:cs typeface="Montserrat"/>
                <a:sym typeface="Montserrat"/>
              </a:rPr>
              <a:t>to a piece of text.</a:t>
            </a:r>
            <a:endParaRPr>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3" name="Shape 2473"/>
        <p:cNvGrpSpPr/>
        <p:nvPr/>
      </p:nvGrpSpPr>
      <p:grpSpPr>
        <a:xfrm>
          <a:off x="0" y="0"/>
          <a:ext cx="0" cy="0"/>
          <a:chOff x="0" y="0"/>
          <a:chExt cx="0" cy="0"/>
        </a:xfrm>
      </p:grpSpPr>
      <p:sp>
        <p:nvSpPr>
          <p:cNvPr id="2474" name="Google Shape;2474;p240"/>
          <p:cNvSpPr txBox="1"/>
          <p:nvPr>
            <p:ph type="title"/>
          </p:nvPr>
        </p:nvSpPr>
        <p:spPr>
          <a:xfrm>
            <a:off x="0" y="0"/>
            <a:ext cx="44133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Our</a:t>
            </a:r>
            <a:r>
              <a:rPr b="0" lang="en" sz="1600">
                <a:latin typeface="Montserrat"/>
                <a:ea typeface="Montserrat"/>
                <a:cs typeface="Montserrat"/>
                <a:sym typeface="Montserrat"/>
              </a:rPr>
              <a:t> Sentiment Model </a:t>
            </a:r>
            <a:endParaRPr b="0" sz="1600">
              <a:latin typeface="Montserrat"/>
              <a:ea typeface="Montserrat"/>
              <a:cs typeface="Montserrat"/>
              <a:sym typeface="Montserrat"/>
            </a:endParaRPr>
          </a:p>
        </p:txBody>
      </p:sp>
      <p:pic>
        <p:nvPicPr>
          <p:cNvPr id="2475" name="Google Shape;2475;p240"/>
          <p:cNvPicPr preferRelativeResize="0"/>
          <p:nvPr/>
        </p:nvPicPr>
        <p:blipFill rotWithShape="1">
          <a:blip r:embed="rId3">
            <a:alphaModFix/>
          </a:blip>
          <a:srcRect b="0" l="0" r="0" t="0"/>
          <a:stretch/>
        </p:blipFill>
        <p:spPr>
          <a:xfrm>
            <a:off x="3981412" y="1310562"/>
            <a:ext cx="4997601" cy="2594375"/>
          </a:xfrm>
          <a:prstGeom prst="rect">
            <a:avLst/>
          </a:prstGeom>
          <a:noFill/>
          <a:ln>
            <a:noFill/>
          </a:ln>
        </p:spPr>
      </p:pic>
      <p:sp>
        <p:nvSpPr>
          <p:cNvPr id="2476" name="Google Shape;2476;p240"/>
          <p:cNvSpPr/>
          <p:nvPr/>
        </p:nvSpPr>
        <p:spPr>
          <a:xfrm>
            <a:off x="4067944" y="4155926"/>
            <a:ext cx="4824600" cy="3756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i="1" lang="en" sz="800">
                <a:solidFill>
                  <a:srgbClr val="6F6F73"/>
                </a:solidFill>
                <a:latin typeface="Calibri"/>
                <a:ea typeface="Calibri"/>
                <a:cs typeface="Calibri"/>
                <a:sym typeface="Calibri"/>
              </a:rPr>
              <a:t>Multiplicative LSTM for sequence modelling. Krause et al., 2017</a:t>
            </a:r>
            <a:endParaRPr/>
          </a:p>
          <a:p>
            <a:pPr indent="0" lvl="0" marL="0" marR="0" rtl="0" algn="ctr">
              <a:lnSpc>
                <a:spcPct val="115000"/>
              </a:lnSpc>
              <a:spcBef>
                <a:spcPts val="0"/>
              </a:spcBef>
              <a:spcAft>
                <a:spcPts val="0"/>
              </a:spcAft>
              <a:buNone/>
            </a:pPr>
            <a:r>
              <a:rPr i="1" lang="en" sz="800">
                <a:solidFill>
                  <a:srgbClr val="6F6F73"/>
                </a:solidFill>
                <a:latin typeface="Calibri"/>
                <a:ea typeface="Calibri"/>
                <a:cs typeface="Calibri"/>
                <a:sym typeface="Calibri"/>
              </a:rPr>
              <a:t>Learning to Generate Reviews and Discovering Sentiment. Radford et al., 2017</a:t>
            </a:r>
            <a:endParaRPr i="1" sz="800">
              <a:solidFill>
                <a:srgbClr val="6F6F73"/>
              </a:solidFill>
              <a:latin typeface="Calibri"/>
              <a:ea typeface="Calibri"/>
              <a:cs typeface="Calibri"/>
              <a:sym typeface="Calibri"/>
            </a:endParaRPr>
          </a:p>
        </p:txBody>
      </p:sp>
      <p:sp>
        <p:nvSpPr>
          <p:cNvPr id="2477" name="Google Shape;2477;p240"/>
          <p:cNvSpPr/>
          <p:nvPr/>
        </p:nvSpPr>
        <p:spPr>
          <a:xfrm>
            <a:off x="285700" y="1086753"/>
            <a:ext cx="168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800">
                <a:solidFill>
                  <a:srgbClr val="26AFAD"/>
                </a:solidFill>
                <a:latin typeface="Calibri"/>
                <a:ea typeface="Calibri"/>
                <a:cs typeface="Calibri"/>
                <a:sym typeface="Calibri"/>
              </a:rPr>
              <a:t>Network design</a:t>
            </a:r>
            <a:endParaRPr/>
          </a:p>
        </p:txBody>
      </p:sp>
      <p:sp>
        <p:nvSpPr>
          <p:cNvPr id="2478" name="Google Shape;2478;p240"/>
          <p:cNvSpPr txBox="1"/>
          <p:nvPr/>
        </p:nvSpPr>
        <p:spPr>
          <a:xfrm>
            <a:off x="285700" y="1426901"/>
            <a:ext cx="3816300" cy="23724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15000"/>
              </a:lnSpc>
              <a:spcBef>
                <a:spcPts val="0"/>
              </a:spcBef>
              <a:spcAft>
                <a:spcPts val="0"/>
              </a:spcAft>
              <a:buClr>
                <a:srgbClr val="26AFAD"/>
              </a:buClr>
              <a:buSzPts val="1400"/>
              <a:buFont typeface="Arial"/>
              <a:buChar char="•"/>
            </a:pPr>
            <a:r>
              <a:rPr lang="en" sz="1400">
                <a:solidFill>
                  <a:srgbClr val="4C4D4F"/>
                </a:solidFill>
                <a:latin typeface="Calibri"/>
                <a:ea typeface="Calibri"/>
                <a:cs typeface="Calibri"/>
                <a:sym typeface="Calibri"/>
              </a:rPr>
              <a:t>Single layer multiplicative LSTM with 4096 units</a:t>
            </a:r>
            <a:endParaRPr/>
          </a:p>
          <a:p>
            <a:pPr indent="-171450" lvl="0" marL="171450" marR="0" rtl="0" algn="l">
              <a:lnSpc>
                <a:spcPct val="115000"/>
              </a:lnSpc>
              <a:spcBef>
                <a:spcPts val="0"/>
              </a:spcBef>
              <a:spcAft>
                <a:spcPts val="0"/>
              </a:spcAft>
              <a:buClr>
                <a:srgbClr val="26AFAD"/>
              </a:buClr>
              <a:buSzPts val="1400"/>
              <a:buFont typeface="Arial"/>
              <a:buChar char="•"/>
            </a:pPr>
            <a:r>
              <a:rPr lang="en" sz="1400">
                <a:solidFill>
                  <a:srgbClr val="4C4D4F"/>
                </a:solidFill>
                <a:latin typeface="Calibri"/>
                <a:ea typeface="Calibri"/>
                <a:cs typeface="Calibri"/>
                <a:sym typeface="Calibri"/>
              </a:rPr>
              <a:t>Mini-batches of 128 subsequences of length 256</a:t>
            </a:r>
            <a:endParaRPr/>
          </a:p>
          <a:p>
            <a:pPr indent="-171450" lvl="0" marL="171450" marR="0" rtl="0" algn="l">
              <a:lnSpc>
                <a:spcPct val="115000"/>
              </a:lnSpc>
              <a:spcBef>
                <a:spcPts val="0"/>
              </a:spcBef>
              <a:spcAft>
                <a:spcPts val="0"/>
              </a:spcAft>
              <a:buClr>
                <a:srgbClr val="26AFAD"/>
              </a:buClr>
              <a:buSzPts val="1400"/>
              <a:buFont typeface="Arial"/>
              <a:buChar char="•"/>
            </a:pPr>
            <a:r>
              <a:rPr lang="en" sz="1400">
                <a:solidFill>
                  <a:srgbClr val="4C4D4F"/>
                </a:solidFill>
                <a:latin typeface="Calibri"/>
                <a:ea typeface="Calibri"/>
                <a:cs typeface="Calibri"/>
                <a:sym typeface="Calibri"/>
              </a:rPr>
              <a:t>4 Pascal Titan X gpus</a:t>
            </a:r>
            <a:endParaRPr sz="1400">
              <a:solidFill>
                <a:srgbClr val="4C4D4F"/>
              </a:solidFill>
              <a:latin typeface="Calibri"/>
              <a:ea typeface="Calibri"/>
              <a:cs typeface="Calibri"/>
              <a:sym typeface="Calibri"/>
            </a:endParaRPr>
          </a:p>
          <a:p>
            <a:pPr indent="-171450" lvl="0" marL="171450" marR="0" rtl="0" algn="l">
              <a:lnSpc>
                <a:spcPct val="115000"/>
              </a:lnSpc>
              <a:spcBef>
                <a:spcPts val="0"/>
              </a:spcBef>
              <a:spcAft>
                <a:spcPts val="0"/>
              </a:spcAft>
              <a:buClr>
                <a:srgbClr val="26AFAD"/>
              </a:buClr>
              <a:buSzPts val="1400"/>
              <a:buFont typeface="Arial"/>
              <a:buChar char="•"/>
            </a:pPr>
            <a:r>
              <a:rPr lang="en" sz="1400">
                <a:solidFill>
                  <a:srgbClr val="4C4D4F"/>
                </a:solidFill>
                <a:latin typeface="Calibri"/>
                <a:ea typeface="Calibri"/>
                <a:cs typeface="Calibri"/>
                <a:sym typeface="Calibri"/>
              </a:rPr>
              <a:t>Training took approximately one month</a:t>
            </a:r>
            <a:endParaRPr/>
          </a:p>
          <a:p>
            <a:pPr indent="-171450" lvl="0" marL="171450" marR="0" rtl="0" algn="l">
              <a:lnSpc>
                <a:spcPct val="115000"/>
              </a:lnSpc>
              <a:spcBef>
                <a:spcPts val="0"/>
              </a:spcBef>
              <a:spcAft>
                <a:spcPts val="0"/>
              </a:spcAft>
              <a:buClr>
                <a:srgbClr val="26AFAD"/>
              </a:buClr>
              <a:buSzPts val="1400"/>
              <a:buFont typeface="Arial"/>
              <a:buChar char="•"/>
            </a:pPr>
            <a:r>
              <a:rPr lang="en">
                <a:solidFill>
                  <a:srgbClr val="4C4D4F"/>
                </a:solidFill>
                <a:latin typeface="Calibri"/>
                <a:ea typeface="Calibri"/>
                <a:cs typeface="Calibri"/>
                <a:sym typeface="Calibri"/>
              </a:rPr>
              <a:t>Trained on ~100M online reviews that are labelled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2" name="Shape 2482"/>
        <p:cNvGrpSpPr/>
        <p:nvPr/>
      </p:nvGrpSpPr>
      <p:grpSpPr>
        <a:xfrm>
          <a:off x="0" y="0"/>
          <a:ext cx="0" cy="0"/>
          <a:chOff x="0" y="0"/>
          <a:chExt cx="0" cy="0"/>
        </a:xfrm>
      </p:grpSpPr>
      <p:sp>
        <p:nvSpPr>
          <p:cNvPr id="2483" name="Google Shape;2483;p241"/>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Lag Correction</a:t>
            </a:r>
            <a:endParaRPr b="0" sz="1600">
              <a:latin typeface="Montserrat"/>
              <a:ea typeface="Montserrat"/>
              <a:cs typeface="Montserrat"/>
              <a:sym typeface="Montserrat"/>
            </a:endParaRPr>
          </a:p>
        </p:txBody>
      </p:sp>
      <p:pic>
        <p:nvPicPr>
          <p:cNvPr descr="Screen Shot 2017-10-23 at 10.22.10 PM.png" id="2484" name="Google Shape;2484;p241"/>
          <p:cNvPicPr preferRelativeResize="0"/>
          <p:nvPr/>
        </p:nvPicPr>
        <p:blipFill rotWithShape="1">
          <a:blip r:embed="rId3">
            <a:alphaModFix/>
          </a:blip>
          <a:srcRect b="0" l="0" r="0" t="0"/>
          <a:stretch/>
        </p:blipFill>
        <p:spPr>
          <a:xfrm>
            <a:off x="317878" y="1563638"/>
            <a:ext cx="5013438" cy="2826137"/>
          </a:xfrm>
          <a:prstGeom prst="rect">
            <a:avLst/>
          </a:prstGeom>
          <a:noFill/>
          <a:ln>
            <a:noFill/>
          </a:ln>
        </p:spPr>
      </p:pic>
      <p:pic>
        <p:nvPicPr>
          <p:cNvPr descr="Screen Shot 2017-10-23 at 10.23.07 PM.png" id="2485" name="Google Shape;2485;p241"/>
          <p:cNvPicPr preferRelativeResize="0"/>
          <p:nvPr/>
        </p:nvPicPr>
        <p:blipFill rotWithShape="1">
          <a:blip r:embed="rId4">
            <a:alphaModFix/>
          </a:blip>
          <a:srcRect b="0" l="0" r="0" t="0"/>
          <a:stretch/>
        </p:blipFill>
        <p:spPr>
          <a:xfrm>
            <a:off x="5628267" y="1509298"/>
            <a:ext cx="3251269" cy="502554"/>
          </a:xfrm>
          <a:prstGeom prst="rect">
            <a:avLst/>
          </a:prstGeom>
          <a:noFill/>
          <a:ln>
            <a:noFill/>
          </a:ln>
        </p:spPr>
      </p:pic>
      <p:pic>
        <p:nvPicPr>
          <p:cNvPr descr="Screen Shot 2017-10-23 at 10.23.46 PM.png" id="2486" name="Google Shape;2486;p241"/>
          <p:cNvPicPr preferRelativeResize="0"/>
          <p:nvPr/>
        </p:nvPicPr>
        <p:blipFill rotWithShape="1">
          <a:blip r:embed="rId5">
            <a:alphaModFix/>
          </a:blip>
          <a:srcRect b="0" l="0" r="0" t="0"/>
          <a:stretch/>
        </p:blipFill>
        <p:spPr>
          <a:xfrm>
            <a:off x="5562392" y="2058255"/>
            <a:ext cx="3313081" cy="420047"/>
          </a:xfrm>
          <a:prstGeom prst="rect">
            <a:avLst/>
          </a:prstGeom>
          <a:noFill/>
          <a:ln>
            <a:noFill/>
          </a:ln>
        </p:spPr>
      </p:pic>
      <p:sp>
        <p:nvSpPr>
          <p:cNvPr id="2487" name="Google Shape;2487;p241"/>
          <p:cNvSpPr txBox="1"/>
          <p:nvPr/>
        </p:nvSpPr>
        <p:spPr>
          <a:xfrm>
            <a:off x="5675100" y="2433382"/>
            <a:ext cx="3200400" cy="535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2C2D2F"/>
              </a:buClr>
              <a:buSzPts val="800"/>
              <a:buFont typeface="Calibri"/>
              <a:buNone/>
            </a:pPr>
            <a:r>
              <a:rPr lang="en" sz="800">
                <a:solidFill>
                  <a:srgbClr val="2C2D2F"/>
                </a:solidFill>
                <a:latin typeface="Calibri"/>
                <a:ea typeface="Calibri"/>
                <a:cs typeface="Calibri"/>
                <a:sym typeface="Calibri"/>
              </a:rPr>
              <a:t>The filled markers indicate shifts in the LSTM response that are used to extract keyphrases in the text and their corresponding sentiment value from  LSTM response.</a:t>
            </a:r>
            <a:endParaRPr/>
          </a:p>
        </p:txBody>
      </p:sp>
      <p:graphicFrame>
        <p:nvGraphicFramePr>
          <p:cNvPr id="2488" name="Google Shape;2488;p241"/>
          <p:cNvGraphicFramePr/>
          <p:nvPr/>
        </p:nvGraphicFramePr>
        <p:xfrm>
          <a:off x="5745960" y="2921482"/>
          <a:ext cx="3000000" cy="3000000"/>
        </p:xfrm>
        <a:graphic>
          <a:graphicData uri="http://schemas.openxmlformats.org/drawingml/2006/table">
            <a:tbl>
              <a:tblPr>
                <a:noFill/>
                <a:tableStyleId>{EA43DC5A-ACD8-4757-AA28-AEAB21477CE1}</a:tableStyleId>
              </a:tblPr>
              <a:tblGrid>
                <a:gridCol w="1608700"/>
                <a:gridCol w="1608700"/>
              </a:tblGrid>
              <a:tr h="257900">
                <a:tc>
                  <a:txBody>
                    <a:bodyPr>
                      <a:noAutofit/>
                    </a:bodyPr>
                    <a:lstStyle/>
                    <a:p>
                      <a:pPr indent="0" lvl="0" marL="0" marR="0" rtl="0" algn="l">
                        <a:spcBef>
                          <a:spcPts val="0"/>
                        </a:spcBef>
                        <a:spcAft>
                          <a:spcPts val="0"/>
                        </a:spcAft>
                        <a:buClr>
                          <a:srgbClr val="2C2D2F"/>
                        </a:buClr>
                        <a:buSzPts val="800"/>
                        <a:buFont typeface="Calibri"/>
                        <a:buNone/>
                      </a:pPr>
                      <a:r>
                        <a:rPr b="1" lang="en" sz="800"/>
                        <a:t>Aspect</a:t>
                      </a:r>
                      <a:endParaRPr b="1" sz="800" u="none" cap="none" strike="noStrike"/>
                    </a:p>
                  </a:txBody>
                  <a:tcPr marT="91425" marB="91425" marR="91425" marL="91425"/>
                </a:tc>
                <a:tc>
                  <a:txBody>
                    <a:bodyPr>
                      <a:noAutofit/>
                    </a:bodyPr>
                    <a:lstStyle/>
                    <a:p>
                      <a:pPr indent="0" lvl="0" marL="0" marR="0" rtl="0" algn="l">
                        <a:spcBef>
                          <a:spcPts val="0"/>
                        </a:spcBef>
                        <a:spcAft>
                          <a:spcPts val="0"/>
                        </a:spcAft>
                        <a:buClr>
                          <a:srgbClr val="2C2D2F"/>
                        </a:buClr>
                        <a:buSzPts val="800"/>
                        <a:buFont typeface="Calibri"/>
                        <a:buNone/>
                      </a:pPr>
                      <a:r>
                        <a:rPr b="1" lang="en" sz="800" u="none" cap="none" strike="noStrike"/>
                        <a:t>Sentiment</a:t>
                      </a:r>
                      <a:endParaRPr/>
                    </a:p>
                  </a:txBody>
                  <a:tcPr marT="91425" marB="91425" marR="91425" marL="91425"/>
                </a:tc>
              </a:tr>
              <a:tr h="252475">
                <a:tc>
                  <a:txBody>
                    <a:bodyPr>
                      <a:noAutofit/>
                    </a:bodyPr>
                    <a:lstStyle/>
                    <a:p>
                      <a:pPr indent="0" lvl="0" marL="0" marR="0" rtl="0" algn="l">
                        <a:lnSpc>
                          <a:spcPct val="115000"/>
                        </a:lnSpc>
                        <a:spcBef>
                          <a:spcPts val="0"/>
                        </a:spcBef>
                        <a:spcAft>
                          <a:spcPts val="0"/>
                        </a:spcAft>
                        <a:buClr>
                          <a:srgbClr val="2C2D2F"/>
                        </a:buClr>
                        <a:buSzPts val="700"/>
                        <a:buFont typeface="Calibri"/>
                        <a:buNone/>
                      </a:pPr>
                      <a:r>
                        <a:rPr lang="en" sz="700">
                          <a:solidFill>
                            <a:srgbClr val="2C2D2F"/>
                          </a:solidFill>
                        </a:rPr>
                        <a:t>Display</a:t>
                      </a:r>
                      <a:endParaRPr sz="700" u="none" cap="none" strike="noStrike">
                        <a:solidFill>
                          <a:srgbClr val="2C2D2F"/>
                        </a:solidFill>
                      </a:endParaRPr>
                    </a:p>
                  </a:txBody>
                  <a:tcPr marT="91425" marB="91425" marR="91425" marL="91425"/>
                </a:tc>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t>negative</a:t>
                      </a:r>
                      <a:endParaRPr/>
                    </a:p>
                  </a:txBody>
                  <a:tcPr marT="91425" marB="91425" marR="91425" marL="91425"/>
                </a:tc>
              </a:tr>
              <a:tr h="245000">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t>Email alert notification</a:t>
                      </a:r>
                      <a:endParaRPr/>
                    </a:p>
                  </a:txBody>
                  <a:tcPr marT="91425" marB="91425" marR="91425" marL="91425"/>
                </a:tc>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solidFill>
                            <a:srgbClr val="2C2D2F"/>
                          </a:solidFill>
                        </a:rPr>
                        <a:t>negative</a:t>
                      </a:r>
                      <a:endParaRPr/>
                    </a:p>
                  </a:txBody>
                  <a:tcPr marT="91425" marB="91425" marR="91425" marL="91425"/>
                </a:tc>
              </a:tr>
              <a:tr h="245000">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t>Fonts</a:t>
                      </a:r>
                      <a:endParaRPr/>
                    </a:p>
                  </a:txBody>
                  <a:tcPr marT="91425" marB="91425" marR="91425" marL="91425"/>
                </a:tc>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solidFill>
                            <a:srgbClr val="2C2D2F"/>
                          </a:solidFill>
                        </a:rPr>
                        <a:t>negative</a:t>
                      </a:r>
                      <a:endParaRPr/>
                    </a:p>
                  </a:txBody>
                  <a:tcPr marT="91425" marB="91425" marR="91425" marL="91425"/>
                </a:tc>
              </a:tr>
              <a:tr h="245000">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t>wallpaper</a:t>
                      </a:r>
                      <a:endParaRPr/>
                    </a:p>
                  </a:txBody>
                  <a:tcPr marT="91425" marB="91425" marR="91425" marL="91425"/>
                </a:tc>
                <a:tc>
                  <a:txBody>
                    <a:bodyPr>
                      <a:noAutofit/>
                    </a:bodyPr>
                    <a:lstStyle/>
                    <a:p>
                      <a:pPr indent="0" lvl="0" marL="0" marR="0" rtl="0" algn="l">
                        <a:spcBef>
                          <a:spcPts val="0"/>
                        </a:spcBef>
                        <a:spcAft>
                          <a:spcPts val="0"/>
                        </a:spcAft>
                        <a:buClr>
                          <a:srgbClr val="2C2D2F"/>
                        </a:buClr>
                        <a:buSzPts val="700"/>
                        <a:buFont typeface="Calibri"/>
                        <a:buNone/>
                      </a:pPr>
                      <a:r>
                        <a:rPr lang="en" sz="700" u="none" cap="none" strike="noStrike">
                          <a:solidFill>
                            <a:srgbClr val="2C2D2F"/>
                          </a:solidFill>
                        </a:rPr>
                        <a:t>negative</a:t>
                      </a:r>
                      <a:endParaRPr/>
                    </a:p>
                  </a:txBody>
                  <a:tcPr marT="91425" marB="91425" marR="91425" marL="91425"/>
                </a:tc>
              </a:tr>
            </a:tbl>
          </a:graphicData>
        </a:graphic>
      </p:graphicFrame>
      <p:sp>
        <p:nvSpPr>
          <p:cNvPr id="2489" name="Google Shape;2489;p241"/>
          <p:cNvSpPr txBox="1"/>
          <p:nvPr/>
        </p:nvSpPr>
        <p:spPr>
          <a:xfrm>
            <a:off x="5745960" y="4340190"/>
            <a:ext cx="3217500" cy="391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2C2D2F"/>
              </a:buClr>
              <a:buSzPts val="700"/>
              <a:buFont typeface="Calibri"/>
              <a:buNone/>
            </a:pPr>
            <a:r>
              <a:rPr i="1" lang="en" sz="700">
                <a:solidFill>
                  <a:srgbClr val="2C2D2F"/>
                </a:solidFill>
                <a:latin typeface="Calibri"/>
                <a:ea typeface="Calibri"/>
                <a:cs typeface="Calibri"/>
                <a:sym typeface="Calibri"/>
              </a:rPr>
              <a:t>Multiplicative LSTM for sequence modelling. Krause et al., 2017</a:t>
            </a:r>
            <a:endParaRPr/>
          </a:p>
          <a:p>
            <a:pPr indent="0" lvl="0" marL="0" marR="0" rtl="0" algn="ctr">
              <a:lnSpc>
                <a:spcPct val="115000"/>
              </a:lnSpc>
              <a:spcBef>
                <a:spcPts val="0"/>
              </a:spcBef>
              <a:spcAft>
                <a:spcPts val="0"/>
              </a:spcAft>
              <a:buClr>
                <a:srgbClr val="2C2D2F"/>
              </a:buClr>
              <a:buSzPts val="700"/>
              <a:buFont typeface="Calibri"/>
              <a:buNone/>
            </a:pPr>
            <a:r>
              <a:rPr i="1" lang="en" sz="700">
                <a:solidFill>
                  <a:srgbClr val="2C2D2F"/>
                </a:solidFill>
                <a:latin typeface="Calibri"/>
                <a:ea typeface="Calibri"/>
                <a:cs typeface="Calibri"/>
                <a:sym typeface="Calibri"/>
              </a:rPr>
              <a:t>Learning to Generate Reviews and Discovering Sentiment. Radford et al., 2017</a:t>
            </a:r>
            <a:endParaRPr i="1" sz="700">
              <a:solidFill>
                <a:srgbClr val="2C2D2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3" name="Shape 2493"/>
        <p:cNvGrpSpPr/>
        <p:nvPr/>
      </p:nvGrpSpPr>
      <p:grpSpPr>
        <a:xfrm>
          <a:off x="0" y="0"/>
          <a:ext cx="0" cy="0"/>
          <a:chOff x="0" y="0"/>
          <a:chExt cx="0" cy="0"/>
        </a:xfrm>
      </p:grpSpPr>
      <p:sp>
        <p:nvSpPr>
          <p:cNvPr id="2494" name="Google Shape;2494;p242"/>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Next Generation Sentiment (Occurence level)</a:t>
            </a:r>
            <a:endParaRPr b="0" sz="1600">
              <a:latin typeface="Montserrat"/>
              <a:ea typeface="Montserrat"/>
              <a:cs typeface="Montserrat"/>
              <a:sym typeface="Montserrat"/>
            </a:endParaRPr>
          </a:p>
        </p:txBody>
      </p:sp>
      <p:sp>
        <p:nvSpPr>
          <p:cNvPr id="2495" name="Google Shape;2495;p242"/>
          <p:cNvSpPr/>
          <p:nvPr/>
        </p:nvSpPr>
        <p:spPr>
          <a:xfrm>
            <a:off x="1513414" y="735130"/>
            <a:ext cx="10671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Input text</a:t>
            </a:r>
            <a:endParaRPr sz="900">
              <a:solidFill>
                <a:schemeClr val="dk1"/>
              </a:solidFill>
              <a:latin typeface="Nunito Sans"/>
              <a:ea typeface="Nunito Sans"/>
              <a:cs typeface="Nunito Sans"/>
              <a:sym typeface="Nunito Sans"/>
            </a:endParaRPr>
          </a:p>
        </p:txBody>
      </p:sp>
      <p:sp>
        <p:nvSpPr>
          <p:cNvPr id="2496" name="Google Shape;2496;p242"/>
          <p:cNvSpPr/>
          <p:nvPr/>
        </p:nvSpPr>
        <p:spPr>
          <a:xfrm>
            <a:off x="328189" y="1359584"/>
            <a:ext cx="10671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mLSTM encoder</a:t>
            </a:r>
            <a:endParaRPr sz="900">
              <a:solidFill>
                <a:schemeClr val="dk1"/>
              </a:solidFill>
              <a:latin typeface="Nunito Sans"/>
              <a:ea typeface="Nunito Sans"/>
              <a:cs typeface="Nunito Sans"/>
              <a:sym typeface="Nunito Sans"/>
            </a:endParaRPr>
          </a:p>
        </p:txBody>
      </p:sp>
      <p:sp>
        <p:nvSpPr>
          <p:cNvPr id="2497" name="Google Shape;2497;p242"/>
          <p:cNvSpPr/>
          <p:nvPr/>
        </p:nvSpPr>
        <p:spPr>
          <a:xfrm>
            <a:off x="2708789" y="1851355"/>
            <a:ext cx="10905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Topic Extractor</a:t>
            </a:r>
            <a:endParaRPr sz="900">
              <a:solidFill>
                <a:schemeClr val="dk1"/>
              </a:solidFill>
              <a:latin typeface="Nunito Sans"/>
              <a:ea typeface="Nunito Sans"/>
              <a:cs typeface="Nunito Sans"/>
              <a:sym typeface="Nunito Sans"/>
            </a:endParaRPr>
          </a:p>
        </p:txBody>
      </p:sp>
      <p:sp>
        <p:nvSpPr>
          <p:cNvPr id="2498" name="Google Shape;2498;p242"/>
          <p:cNvSpPr/>
          <p:nvPr/>
        </p:nvSpPr>
        <p:spPr>
          <a:xfrm>
            <a:off x="101089" y="2054759"/>
            <a:ext cx="1521900" cy="3633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encoder lag correction</a:t>
            </a:r>
            <a:endParaRPr sz="900">
              <a:solidFill>
                <a:schemeClr val="dk1"/>
              </a:solidFill>
              <a:latin typeface="Nunito Sans"/>
              <a:ea typeface="Nunito Sans"/>
              <a:cs typeface="Nunito Sans"/>
              <a:sym typeface="Nunito Sans"/>
            </a:endParaRPr>
          </a:p>
        </p:txBody>
      </p:sp>
      <p:sp>
        <p:nvSpPr>
          <p:cNvPr id="2499" name="Google Shape;2499;p242"/>
          <p:cNvSpPr/>
          <p:nvPr/>
        </p:nvSpPr>
        <p:spPr>
          <a:xfrm>
            <a:off x="2046964" y="2739280"/>
            <a:ext cx="174900" cy="174900"/>
          </a:xfrm>
          <a:prstGeom prst="flowChartOr">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2C2D2F"/>
              </a:buClr>
              <a:buSzPts val="1800"/>
              <a:buFont typeface="Calibri"/>
              <a:buNone/>
            </a:pPr>
            <a:r>
              <a:t/>
            </a:r>
            <a:endParaRPr sz="1800">
              <a:solidFill>
                <a:srgbClr val="2C2D2F"/>
              </a:solidFill>
              <a:latin typeface="Calibri"/>
              <a:ea typeface="Calibri"/>
              <a:cs typeface="Calibri"/>
              <a:sym typeface="Calibri"/>
            </a:endParaRPr>
          </a:p>
        </p:txBody>
      </p:sp>
      <p:cxnSp>
        <p:nvCxnSpPr>
          <p:cNvPr id="2500" name="Google Shape;2500;p242"/>
          <p:cNvCxnSpPr>
            <a:stCxn id="2501" idx="2"/>
            <a:endCxn id="2499" idx="6"/>
          </p:cNvCxnSpPr>
          <p:nvPr/>
        </p:nvCxnSpPr>
        <p:spPr>
          <a:xfrm rot="5400000">
            <a:off x="2675464" y="2277055"/>
            <a:ext cx="96000" cy="1003500"/>
          </a:xfrm>
          <a:prstGeom prst="bentConnector2">
            <a:avLst/>
          </a:prstGeom>
          <a:noFill/>
          <a:ln cap="flat" cmpd="sng" w="9525">
            <a:solidFill>
              <a:srgbClr val="055CF7"/>
            </a:solidFill>
            <a:prstDash val="solid"/>
            <a:round/>
            <a:headEnd len="sm" w="sm" type="none"/>
            <a:tailEnd len="lg" w="lg" type="triangle"/>
          </a:ln>
        </p:spPr>
      </p:cxnSp>
      <p:sp>
        <p:nvSpPr>
          <p:cNvPr id="2502" name="Google Shape;2502;p242"/>
          <p:cNvSpPr/>
          <p:nvPr/>
        </p:nvSpPr>
        <p:spPr>
          <a:xfrm>
            <a:off x="1589464" y="3065980"/>
            <a:ext cx="10905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1000">
                <a:solidFill>
                  <a:schemeClr val="dk1"/>
                </a:solidFill>
                <a:latin typeface="Nunito Sans"/>
                <a:ea typeface="Nunito Sans"/>
                <a:cs typeface="Nunito Sans"/>
                <a:sym typeface="Nunito Sans"/>
              </a:rPr>
              <a:t>Sentiment assignment</a:t>
            </a:r>
            <a:endParaRPr>
              <a:solidFill>
                <a:schemeClr val="dk1"/>
              </a:solidFill>
              <a:latin typeface="Nunito Sans"/>
              <a:ea typeface="Nunito Sans"/>
              <a:cs typeface="Nunito Sans"/>
              <a:sym typeface="Nunito Sans"/>
            </a:endParaRPr>
          </a:p>
        </p:txBody>
      </p:sp>
      <p:cxnSp>
        <p:nvCxnSpPr>
          <p:cNvPr id="2503" name="Google Shape;2503;p242"/>
          <p:cNvCxnSpPr/>
          <p:nvPr/>
        </p:nvCxnSpPr>
        <p:spPr>
          <a:xfrm flipH="1" rot="-5400000">
            <a:off x="2020714" y="3027880"/>
            <a:ext cx="228000" cy="600"/>
          </a:xfrm>
          <a:prstGeom prst="bentConnector3">
            <a:avLst>
              <a:gd fmla="val 50000" name="adj1"/>
            </a:avLst>
          </a:prstGeom>
          <a:noFill/>
          <a:ln cap="flat" cmpd="sng" w="9525">
            <a:solidFill>
              <a:srgbClr val="055CF7"/>
            </a:solidFill>
            <a:prstDash val="solid"/>
            <a:round/>
            <a:headEnd len="sm" w="sm" type="none"/>
            <a:tailEnd len="lg" w="lg" type="triangle"/>
          </a:ln>
        </p:spPr>
      </p:cxnSp>
      <p:cxnSp>
        <p:nvCxnSpPr>
          <p:cNvPr id="2504" name="Google Shape;2504;p242"/>
          <p:cNvCxnSpPr>
            <a:stCxn id="2496" idx="2"/>
            <a:endCxn id="2498" idx="0"/>
          </p:cNvCxnSpPr>
          <p:nvPr/>
        </p:nvCxnSpPr>
        <p:spPr>
          <a:xfrm flipH="1" rot="-5400000">
            <a:off x="710389" y="1902734"/>
            <a:ext cx="303300" cy="600"/>
          </a:xfrm>
          <a:prstGeom prst="bentConnector3">
            <a:avLst>
              <a:gd fmla="val 50012" name="adj1"/>
            </a:avLst>
          </a:prstGeom>
          <a:noFill/>
          <a:ln cap="flat" cmpd="sng" w="9525">
            <a:solidFill>
              <a:srgbClr val="B627A1"/>
            </a:solidFill>
            <a:prstDash val="solid"/>
            <a:round/>
            <a:headEnd len="sm" w="sm" type="none"/>
            <a:tailEnd len="lg" w="lg" type="triangle"/>
          </a:ln>
        </p:spPr>
      </p:cxnSp>
      <p:sp>
        <p:nvSpPr>
          <p:cNvPr id="2501" name="Google Shape;2501;p242"/>
          <p:cNvSpPr/>
          <p:nvPr/>
        </p:nvSpPr>
        <p:spPr>
          <a:xfrm>
            <a:off x="2679964" y="2339005"/>
            <a:ext cx="10905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Keyphrase extractor</a:t>
            </a:r>
            <a:endParaRPr sz="900">
              <a:solidFill>
                <a:schemeClr val="dk1"/>
              </a:solidFill>
              <a:latin typeface="Nunito Sans"/>
              <a:ea typeface="Nunito Sans"/>
              <a:cs typeface="Nunito Sans"/>
              <a:sym typeface="Nunito Sans"/>
            </a:endParaRPr>
          </a:p>
        </p:txBody>
      </p:sp>
      <p:sp>
        <p:nvSpPr>
          <p:cNvPr id="2505" name="Google Shape;2505;p242"/>
          <p:cNvSpPr/>
          <p:nvPr/>
        </p:nvSpPr>
        <p:spPr>
          <a:xfrm>
            <a:off x="2708802" y="1363705"/>
            <a:ext cx="1090500" cy="3918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900">
                <a:solidFill>
                  <a:schemeClr val="dk1"/>
                </a:solidFill>
                <a:latin typeface="Nunito Sans"/>
                <a:ea typeface="Nunito Sans"/>
                <a:cs typeface="Nunito Sans"/>
                <a:sym typeface="Nunito Sans"/>
              </a:rPr>
              <a:t>Entity extractor</a:t>
            </a:r>
            <a:endParaRPr sz="900">
              <a:solidFill>
                <a:schemeClr val="dk1"/>
              </a:solidFill>
              <a:latin typeface="Nunito Sans"/>
              <a:ea typeface="Nunito Sans"/>
              <a:cs typeface="Nunito Sans"/>
              <a:sym typeface="Nunito Sans"/>
            </a:endParaRPr>
          </a:p>
        </p:txBody>
      </p:sp>
      <p:cxnSp>
        <p:nvCxnSpPr>
          <p:cNvPr id="2506" name="Google Shape;2506;p242"/>
          <p:cNvCxnSpPr>
            <a:stCxn id="2495" idx="2"/>
            <a:endCxn id="2505" idx="0"/>
          </p:cNvCxnSpPr>
          <p:nvPr/>
        </p:nvCxnSpPr>
        <p:spPr>
          <a:xfrm flipH="1" rot="-5400000">
            <a:off x="2532214" y="641680"/>
            <a:ext cx="236700" cy="1207200"/>
          </a:xfrm>
          <a:prstGeom prst="bentConnector3">
            <a:avLst>
              <a:gd fmla="val 50016" name="adj1"/>
            </a:avLst>
          </a:prstGeom>
          <a:noFill/>
          <a:ln cap="flat" cmpd="sng" w="9525">
            <a:solidFill>
              <a:srgbClr val="055CF7"/>
            </a:solidFill>
            <a:prstDash val="solid"/>
            <a:round/>
            <a:headEnd len="sm" w="sm" type="none"/>
            <a:tailEnd len="lg" w="lg" type="stealth"/>
          </a:ln>
        </p:spPr>
      </p:cxnSp>
      <p:cxnSp>
        <p:nvCxnSpPr>
          <p:cNvPr id="2507" name="Google Shape;2507;p242"/>
          <p:cNvCxnSpPr>
            <a:stCxn id="2495" idx="2"/>
            <a:endCxn id="2496" idx="0"/>
          </p:cNvCxnSpPr>
          <p:nvPr/>
        </p:nvCxnSpPr>
        <p:spPr>
          <a:xfrm rot="5400000">
            <a:off x="1337914" y="650680"/>
            <a:ext cx="232800" cy="1185300"/>
          </a:xfrm>
          <a:prstGeom prst="bentConnector3">
            <a:avLst>
              <a:gd fmla="val 49969" name="adj1"/>
            </a:avLst>
          </a:prstGeom>
          <a:noFill/>
          <a:ln cap="flat" cmpd="sng" w="9525">
            <a:solidFill>
              <a:srgbClr val="055CF7"/>
            </a:solidFill>
            <a:prstDash val="solid"/>
            <a:round/>
            <a:headEnd len="sm" w="sm" type="none"/>
            <a:tailEnd len="lg" w="lg" type="stealth"/>
          </a:ln>
        </p:spPr>
      </p:cxnSp>
      <p:cxnSp>
        <p:nvCxnSpPr>
          <p:cNvPr id="2508" name="Google Shape;2508;p242"/>
          <p:cNvCxnSpPr>
            <a:stCxn id="2498" idx="2"/>
            <a:endCxn id="2499" idx="2"/>
          </p:cNvCxnSpPr>
          <p:nvPr/>
        </p:nvCxnSpPr>
        <p:spPr>
          <a:xfrm flipH="1" rot="-5400000">
            <a:off x="1250239" y="2029859"/>
            <a:ext cx="408600" cy="1185000"/>
          </a:xfrm>
          <a:prstGeom prst="bentConnector2">
            <a:avLst/>
          </a:prstGeom>
          <a:noFill/>
          <a:ln cap="flat" cmpd="sng" w="9525">
            <a:solidFill>
              <a:srgbClr val="055CF7"/>
            </a:solidFill>
            <a:prstDash val="solid"/>
            <a:round/>
            <a:headEnd len="sm" w="sm" type="none"/>
            <a:tailEnd len="lg" w="lg" type="triangle"/>
          </a:ln>
        </p:spPr>
      </p:cxnSp>
      <p:sp>
        <p:nvSpPr>
          <p:cNvPr id="2509" name="Google Shape;2509;p242"/>
          <p:cNvSpPr/>
          <p:nvPr/>
        </p:nvSpPr>
        <p:spPr>
          <a:xfrm>
            <a:off x="1665524" y="1777213"/>
            <a:ext cx="937800" cy="303300"/>
          </a:xfrm>
          <a:prstGeom prst="roundRect">
            <a:avLst>
              <a:gd fmla="val 16667" name="adj"/>
            </a:avLst>
          </a:prstGeom>
          <a:noFill/>
          <a:ln cap="flat" cmpd="sng" w="9525">
            <a:solidFill>
              <a:srgbClr val="055C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2C2D2F"/>
              </a:buClr>
              <a:buSzPts val="1000"/>
              <a:buFont typeface="Calibri"/>
              <a:buNone/>
            </a:pPr>
            <a:r>
              <a:rPr lang="en" sz="800">
                <a:solidFill>
                  <a:schemeClr val="dk1"/>
                </a:solidFill>
                <a:latin typeface="Nunito Sans"/>
                <a:ea typeface="Nunito Sans"/>
                <a:cs typeface="Nunito Sans"/>
                <a:sym typeface="Nunito Sans"/>
              </a:rPr>
              <a:t>Keyword(s) target</a:t>
            </a:r>
            <a:endParaRPr sz="800">
              <a:solidFill>
                <a:schemeClr val="dk1"/>
              </a:solidFill>
              <a:latin typeface="Nunito Sans"/>
              <a:ea typeface="Nunito Sans"/>
              <a:cs typeface="Nunito Sans"/>
              <a:sym typeface="Nunito Sans"/>
            </a:endParaRPr>
          </a:p>
        </p:txBody>
      </p:sp>
      <p:cxnSp>
        <p:nvCxnSpPr>
          <p:cNvPr id="2510" name="Google Shape;2510;p242"/>
          <p:cNvCxnSpPr>
            <a:stCxn id="2509" idx="2"/>
            <a:endCxn id="2499" idx="0"/>
          </p:cNvCxnSpPr>
          <p:nvPr/>
        </p:nvCxnSpPr>
        <p:spPr>
          <a:xfrm>
            <a:off x="2134424" y="2080513"/>
            <a:ext cx="0" cy="658800"/>
          </a:xfrm>
          <a:prstGeom prst="straightConnector1">
            <a:avLst/>
          </a:prstGeom>
          <a:noFill/>
          <a:ln cap="flat" cmpd="sng" w="9525">
            <a:solidFill>
              <a:srgbClr val="055CF7"/>
            </a:solidFill>
            <a:prstDash val="solid"/>
            <a:round/>
            <a:headEnd len="med" w="med" type="none"/>
            <a:tailEnd len="med" w="med" type="triangle"/>
          </a:ln>
        </p:spPr>
      </p:cxnSp>
      <p:sp>
        <p:nvSpPr>
          <p:cNvPr id="2511" name="Google Shape;2511;p242"/>
          <p:cNvSpPr txBox="1"/>
          <p:nvPr/>
        </p:nvSpPr>
        <p:spPr>
          <a:xfrm>
            <a:off x="345975" y="3609575"/>
            <a:ext cx="3402000" cy="1412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434343"/>
              </a:buClr>
              <a:buSzPts val="1400"/>
              <a:buFont typeface="Nunito Sans"/>
              <a:buChar char="●"/>
            </a:pPr>
            <a:r>
              <a:rPr lang="en">
                <a:solidFill>
                  <a:srgbClr val="434343"/>
                </a:solidFill>
                <a:latin typeface="Nunito Sans"/>
                <a:ea typeface="Nunito Sans"/>
                <a:cs typeface="Nunito Sans"/>
                <a:sym typeface="Nunito Sans"/>
              </a:rPr>
              <a:t>Sentiment assignment can be done on entities/Keyphrases/topics extracted or on run time targets</a:t>
            </a:r>
            <a:endParaRPr>
              <a:solidFill>
                <a:srgbClr val="434343"/>
              </a:solidFill>
              <a:latin typeface="Nunito Sans"/>
              <a:ea typeface="Nunito Sans"/>
              <a:cs typeface="Nunito Sans"/>
              <a:sym typeface="Nunito Sans"/>
            </a:endParaRPr>
          </a:p>
          <a:p>
            <a:pPr indent="-317500" lvl="0" marL="457200" rtl="0" algn="l">
              <a:lnSpc>
                <a:spcPct val="115000"/>
              </a:lnSpc>
              <a:spcBef>
                <a:spcPts val="0"/>
              </a:spcBef>
              <a:spcAft>
                <a:spcPts val="0"/>
              </a:spcAft>
              <a:buClr>
                <a:srgbClr val="434343"/>
              </a:buClr>
              <a:buSzPts val="1400"/>
              <a:buFont typeface="Nunito Sans"/>
              <a:buChar char="●"/>
            </a:pPr>
            <a:r>
              <a:rPr lang="en">
                <a:solidFill>
                  <a:srgbClr val="434343"/>
                </a:solidFill>
                <a:latin typeface="Nunito Sans"/>
                <a:ea typeface="Nunito Sans"/>
                <a:cs typeface="Nunito Sans"/>
                <a:sym typeface="Nunito Sans"/>
              </a:rPr>
              <a:t>Will work on multiple data types </a:t>
            </a:r>
            <a:endParaRPr>
              <a:solidFill>
                <a:srgbClr val="434343"/>
              </a:solidFill>
              <a:latin typeface="Nunito Sans"/>
              <a:ea typeface="Nunito Sans"/>
              <a:cs typeface="Nunito Sans"/>
              <a:sym typeface="Nunito Sans"/>
            </a:endParaRPr>
          </a:p>
        </p:txBody>
      </p:sp>
      <p:pic>
        <p:nvPicPr>
          <p:cNvPr id="2512" name="Google Shape;2512;p242"/>
          <p:cNvPicPr preferRelativeResize="0"/>
          <p:nvPr/>
        </p:nvPicPr>
        <p:blipFill>
          <a:blip r:embed="rId3">
            <a:alphaModFix/>
          </a:blip>
          <a:stretch>
            <a:fillRect/>
          </a:stretch>
        </p:blipFill>
        <p:spPr>
          <a:xfrm>
            <a:off x="4487659" y="735125"/>
            <a:ext cx="3288016" cy="4333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6" name="Shape 2516"/>
        <p:cNvGrpSpPr/>
        <p:nvPr/>
      </p:nvGrpSpPr>
      <p:grpSpPr>
        <a:xfrm>
          <a:off x="0" y="0"/>
          <a:ext cx="0" cy="0"/>
          <a:chOff x="0" y="0"/>
          <a:chExt cx="0" cy="0"/>
        </a:xfrm>
      </p:grpSpPr>
      <p:sp>
        <p:nvSpPr>
          <p:cNvPr id="2517" name="Google Shape;2517;p243"/>
          <p:cNvSpPr txBox="1"/>
          <p:nvPr>
            <p:ph type="title"/>
          </p:nvPr>
        </p:nvSpPr>
        <p:spPr>
          <a:xfrm>
            <a:off x="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latin typeface="Montserrat"/>
                <a:ea typeface="Montserrat"/>
                <a:cs typeface="Montserrat"/>
                <a:sym typeface="Montserrat"/>
              </a:rPr>
              <a:t>Training in Meltwater</a:t>
            </a:r>
            <a:endParaRPr b="0" sz="1600">
              <a:latin typeface="Montserrat"/>
              <a:ea typeface="Montserrat"/>
              <a:cs typeface="Montserrat"/>
              <a:sym typeface="Montserrat"/>
            </a:endParaRPr>
          </a:p>
        </p:txBody>
      </p:sp>
      <p:sp>
        <p:nvSpPr>
          <p:cNvPr id="2518" name="Google Shape;2518;p243"/>
          <p:cNvSpPr txBox="1"/>
          <p:nvPr/>
        </p:nvSpPr>
        <p:spPr>
          <a:xfrm>
            <a:off x="4545100" y="831938"/>
            <a:ext cx="3730500" cy="2357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solidFill>
                <a:srgbClr val="434343"/>
              </a:solidFill>
              <a:highlight>
                <a:srgbClr val="FFFFFF"/>
              </a:highlight>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1E1935"/>
                </a:solidFill>
                <a:highlight>
                  <a:srgbClr val="FFFFFF"/>
                </a:highlight>
                <a:latin typeface="Nunito Sans"/>
                <a:ea typeface="Nunito Sans"/>
                <a:cs typeface="Nunito Sans"/>
                <a:sym typeface="Nunito Sans"/>
              </a:rPr>
              <a:t>Annotate Text, entities, classification and custom HTML</a:t>
            </a:r>
            <a:endParaRPr sz="1200">
              <a:solidFill>
                <a:srgbClr val="1E1935"/>
              </a:solidFill>
              <a:highlight>
                <a:srgbClr val="FFFFFF"/>
              </a:highlight>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200">
              <a:solidFill>
                <a:srgbClr val="1E1935"/>
              </a:solidFill>
              <a:highlight>
                <a:srgbClr val="FFFFFF"/>
              </a:highlight>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highlight>
                  <a:srgbClr val="FFFFFF"/>
                </a:highlight>
                <a:latin typeface="Nunito Sans"/>
                <a:ea typeface="Nunito Sans"/>
                <a:cs typeface="Nunito Sans"/>
                <a:sym typeface="Nunito Sans"/>
              </a:rPr>
              <a:t>Task Assignment, Ranking, Inter Annotator agreement</a:t>
            </a:r>
            <a:endParaRPr sz="1200">
              <a:solidFill>
                <a:srgbClr val="434343"/>
              </a:solidFill>
              <a:highlight>
                <a:srgbClr val="FFFFFF"/>
              </a:highlight>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highlight>
                  <a:srgbClr val="FFFFFF"/>
                </a:highlight>
                <a:latin typeface="Nunito Sans"/>
                <a:ea typeface="Nunito Sans"/>
                <a:cs typeface="Nunito Sans"/>
                <a:sym typeface="Nunito Sans"/>
              </a:rPr>
              <a:t>Gold set creation for any structured data like  NED, Knowledge Fusion </a:t>
            </a:r>
            <a:endParaRPr sz="1200">
              <a:solidFill>
                <a:srgbClr val="434343"/>
              </a:solidFill>
              <a:highlight>
                <a:srgbClr val="FFFFFF"/>
              </a:highlight>
              <a:latin typeface="Nunito Sans"/>
              <a:ea typeface="Nunito Sans"/>
              <a:cs typeface="Nunito Sans"/>
              <a:sym typeface="Nunito Sans"/>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Nunito Sans"/>
              <a:ea typeface="Nunito Sans"/>
              <a:cs typeface="Nunito Sans"/>
              <a:sym typeface="Nunito Sans"/>
            </a:endParaRPr>
          </a:p>
        </p:txBody>
      </p:sp>
      <p:pic>
        <p:nvPicPr>
          <p:cNvPr id="2519" name="Google Shape;2519;p243"/>
          <p:cNvPicPr preferRelativeResize="0"/>
          <p:nvPr/>
        </p:nvPicPr>
        <p:blipFill rotWithShape="1">
          <a:blip r:embed="rId3">
            <a:alphaModFix/>
          </a:blip>
          <a:srcRect b="5935" l="4606" r="3261" t="0"/>
          <a:stretch/>
        </p:blipFill>
        <p:spPr>
          <a:xfrm>
            <a:off x="163852" y="766474"/>
            <a:ext cx="4007708" cy="1737534"/>
          </a:xfrm>
          <a:prstGeom prst="rect">
            <a:avLst/>
          </a:prstGeom>
          <a:noFill/>
          <a:ln>
            <a:noFill/>
          </a:ln>
        </p:spPr>
      </p:pic>
      <p:pic>
        <p:nvPicPr>
          <p:cNvPr id="2520" name="Google Shape;2520;p243" title="Annotation Tool Demo Nov 5.mov">
            <a:hlinkClick r:id="rId4"/>
          </p:cNvPr>
          <p:cNvPicPr preferRelativeResize="0"/>
          <p:nvPr/>
        </p:nvPicPr>
        <p:blipFill>
          <a:blip r:embed="rId5">
            <a:alphaModFix/>
          </a:blip>
          <a:stretch>
            <a:fillRect/>
          </a:stretch>
        </p:blipFill>
        <p:spPr>
          <a:xfrm>
            <a:off x="242150" y="2615575"/>
            <a:ext cx="3269200" cy="2451900"/>
          </a:xfrm>
          <a:prstGeom prst="rect">
            <a:avLst/>
          </a:prstGeom>
          <a:noFill/>
          <a:ln>
            <a:noFill/>
          </a:ln>
        </p:spPr>
      </p:pic>
      <p:sp>
        <p:nvSpPr>
          <p:cNvPr id="2521" name="Google Shape;2521;p243"/>
          <p:cNvSpPr txBox="1"/>
          <p:nvPr/>
        </p:nvSpPr>
        <p:spPr>
          <a:xfrm>
            <a:off x="4911251" y="4790613"/>
            <a:ext cx="3688800" cy="3366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FF6221"/>
              </a:buClr>
              <a:buSzPts val="1400"/>
              <a:buFont typeface="Calibri"/>
              <a:buNone/>
            </a:pPr>
            <a:r>
              <a:rPr b="1" lang="en" sz="1800">
                <a:solidFill>
                  <a:srgbClr val="FF6221"/>
                </a:solidFill>
                <a:latin typeface="Nunito Sans"/>
                <a:ea typeface="Nunito Sans"/>
                <a:cs typeface="Nunito Sans"/>
                <a:sym typeface="Nunito Sans"/>
              </a:rPr>
              <a:t>Custom</a:t>
            </a:r>
            <a:r>
              <a:rPr b="1" lang="en" sz="1800">
                <a:solidFill>
                  <a:srgbClr val="FF6221"/>
                </a:solidFill>
                <a:latin typeface="Nunito Sans"/>
                <a:ea typeface="Nunito Sans"/>
                <a:cs typeface="Nunito Sans"/>
                <a:sym typeface="Nunito Sans"/>
              </a:rPr>
              <a:t> </a:t>
            </a:r>
            <a:r>
              <a:rPr b="1" lang="en" sz="1800">
                <a:solidFill>
                  <a:srgbClr val="666666"/>
                </a:solidFill>
                <a:latin typeface="Nunito Sans"/>
                <a:ea typeface="Nunito Sans"/>
                <a:cs typeface="Nunito Sans"/>
                <a:sym typeface="Nunito Sans"/>
              </a:rPr>
              <a:t>Models</a:t>
            </a:r>
            <a:endParaRPr b="1" sz="1800">
              <a:solidFill>
                <a:srgbClr val="6F6F73"/>
              </a:solidFill>
              <a:latin typeface="Nunito Sans"/>
              <a:ea typeface="Nunito Sans"/>
              <a:cs typeface="Nunito Sans"/>
              <a:sym typeface="Nunito Sans"/>
            </a:endParaRPr>
          </a:p>
        </p:txBody>
      </p:sp>
      <p:pic>
        <p:nvPicPr>
          <p:cNvPr id="2522" name="Google Shape;2522;p243"/>
          <p:cNvPicPr preferRelativeResize="0"/>
          <p:nvPr/>
        </p:nvPicPr>
        <p:blipFill>
          <a:blip r:embed="rId6">
            <a:alphaModFix/>
          </a:blip>
          <a:stretch>
            <a:fillRect/>
          </a:stretch>
        </p:blipFill>
        <p:spPr>
          <a:xfrm>
            <a:off x="5205713" y="3209749"/>
            <a:ext cx="1404656" cy="1425100"/>
          </a:xfrm>
          <a:prstGeom prst="rect">
            <a:avLst/>
          </a:prstGeom>
          <a:noFill/>
          <a:ln>
            <a:noFill/>
          </a:ln>
        </p:spPr>
      </p:pic>
      <p:pic>
        <p:nvPicPr>
          <p:cNvPr id="2523" name="Google Shape;2523;p243"/>
          <p:cNvPicPr preferRelativeResize="0"/>
          <p:nvPr/>
        </p:nvPicPr>
        <p:blipFill>
          <a:blip r:embed="rId7">
            <a:alphaModFix/>
          </a:blip>
          <a:stretch>
            <a:fillRect/>
          </a:stretch>
        </p:blipFill>
        <p:spPr>
          <a:xfrm>
            <a:off x="6806260" y="3366063"/>
            <a:ext cx="1075027" cy="111247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8" name="Shape 2528"/>
        <p:cNvGrpSpPr/>
        <p:nvPr/>
      </p:nvGrpSpPr>
      <p:grpSpPr>
        <a:xfrm>
          <a:off x="0" y="0"/>
          <a:ext cx="0" cy="0"/>
          <a:chOff x="0" y="0"/>
          <a:chExt cx="0" cy="0"/>
        </a:xfrm>
      </p:grpSpPr>
      <p:sp>
        <p:nvSpPr>
          <p:cNvPr id="2529" name="Google Shape;2529;p244"/>
          <p:cNvSpPr txBox="1"/>
          <p:nvPr>
            <p:ph idx="12" type="sldNum"/>
          </p:nvPr>
        </p:nvSpPr>
        <p:spPr>
          <a:xfrm>
            <a:off x="107504"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 sz="1000">
                <a:solidFill>
                  <a:schemeClr val="lt1"/>
                </a:solidFill>
                <a:latin typeface="Calibri"/>
                <a:ea typeface="Calibri"/>
                <a:cs typeface="Calibri"/>
                <a:sym typeface="Calibri"/>
              </a:rPr>
              <a:t>‹#›</a:t>
            </a:fld>
            <a:endParaRPr b="1" sz="1000">
              <a:solidFill>
                <a:schemeClr val="lt1"/>
              </a:solidFill>
              <a:latin typeface="Calibri"/>
              <a:ea typeface="Calibri"/>
              <a:cs typeface="Calibri"/>
              <a:sym typeface="Calibri"/>
            </a:endParaRPr>
          </a:p>
        </p:txBody>
      </p:sp>
      <p:sp>
        <p:nvSpPr>
          <p:cNvPr id="2530" name="Google Shape;2530;p244"/>
          <p:cNvSpPr txBox="1"/>
          <p:nvPr>
            <p:ph type="title"/>
          </p:nvPr>
        </p:nvSpPr>
        <p:spPr>
          <a:xfrm>
            <a:off x="285700" y="437899"/>
            <a:ext cx="7886700" cy="432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NLP/IE Pipelines</a:t>
            </a:r>
            <a:endParaRPr b="0" i="0" sz="2400" u="none" cap="none" strike="noStrike">
              <a:solidFill>
                <a:srgbClr val="4C4D4F"/>
              </a:solidFill>
              <a:latin typeface="Arial"/>
              <a:ea typeface="Arial"/>
              <a:cs typeface="Arial"/>
              <a:sym typeface="Arial"/>
            </a:endParaRPr>
          </a:p>
        </p:txBody>
      </p:sp>
      <p:sp>
        <p:nvSpPr>
          <p:cNvPr id="2531" name="Google Shape;2531;p244"/>
          <p:cNvSpPr/>
          <p:nvPr/>
        </p:nvSpPr>
        <p:spPr>
          <a:xfrm>
            <a:off x="6755176" y="1602519"/>
            <a:ext cx="528300" cy="270300"/>
          </a:xfrm>
          <a:prstGeom prst="flowChartAlternateProcess">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25000" sz="1200">
              <a:latin typeface="Calibri"/>
              <a:ea typeface="Calibri"/>
              <a:cs typeface="Calibri"/>
              <a:sym typeface="Calibri"/>
            </a:endParaRPr>
          </a:p>
        </p:txBody>
      </p:sp>
      <p:sp>
        <p:nvSpPr>
          <p:cNvPr id="2532" name="Google Shape;2532;p244"/>
          <p:cNvSpPr/>
          <p:nvPr/>
        </p:nvSpPr>
        <p:spPr>
          <a:xfrm>
            <a:off x="6755176" y="1508248"/>
            <a:ext cx="528300" cy="301500"/>
          </a:xfrm>
          <a:prstGeom prst="flowChartAlternateProcess">
            <a:avLst/>
          </a:prstGeom>
          <a:solidFill>
            <a:srgbClr val="FFFFF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NED</a:t>
            </a:r>
            <a:r>
              <a:rPr baseline="-25000" lang="en" sz="1200">
                <a:latin typeface="Calibri"/>
                <a:ea typeface="Calibri"/>
                <a:cs typeface="Calibri"/>
                <a:sym typeface="Calibri"/>
              </a:rPr>
              <a:t>2</a:t>
            </a:r>
            <a:endParaRPr baseline="-25000" sz="1200">
              <a:latin typeface="Calibri"/>
              <a:ea typeface="Calibri"/>
              <a:cs typeface="Calibri"/>
              <a:sym typeface="Calibri"/>
            </a:endParaRPr>
          </a:p>
        </p:txBody>
      </p:sp>
      <p:cxnSp>
        <p:nvCxnSpPr>
          <p:cNvPr id="2533" name="Google Shape;2533;p244"/>
          <p:cNvCxnSpPr>
            <a:stCxn id="2534" idx="3"/>
            <a:endCxn id="2535" idx="2"/>
          </p:cNvCxnSpPr>
          <p:nvPr/>
        </p:nvCxnSpPr>
        <p:spPr>
          <a:xfrm flipH="1" rot="10800000">
            <a:off x="4457375" y="1291950"/>
            <a:ext cx="1504800" cy="2315100"/>
          </a:xfrm>
          <a:prstGeom prst="bentConnector2">
            <a:avLst/>
          </a:prstGeom>
          <a:noFill/>
          <a:ln cap="flat" cmpd="sng" w="9525">
            <a:solidFill>
              <a:srgbClr val="6AA84F"/>
            </a:solidFill>
            <a:prstDash val="solid"/>
            <a:round/>
            <a:headEnd len="med" w="med" type="none"/>
            <a:tailEnd len="med" w="med" type="triangle"/>
          </a:ln>
        </p:spPr>
      </p:cxnSp>
      <p:sp>
        <p:nvSpPr>
          <p:cNvPr id="2536" name="Google Shape;2536;p244"/>
          <p:cNvSpPr txBox="1"/>
          <p:nvPr/>
        </p:nvSpPr>
        <p:spPr>
          <a:xfrm>
            <a:off x="1473000" y="2745709"/>
            <a:ext cx="1347600" cy="101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1155CC"/>
                </a:solidFill>
                <a:latin typeface="Montserrat"/>
                <a:ea typeface="Montserrat"/>
                <a:cs typeface="Montserrat"/>
                <a:sym typeface="Montserrat"/>
              </a:rPr>
              <a:t>LANGUAGE-COUNTRY</a:t>
            </a:r>
            <a:endParaRPr sz="800">
              <a:solidFill>
                <a:srgbClr val="1155CC"/>
              </a:solidFill>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en-us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en-uk</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sv-se</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fr-fr</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fr-ca</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a:t>
            </a:r>
            <a:endParaRPr sz="800">
              <a:latin typeface="Montserrat"/>
              <a:ea typeface="Montserrat"/>
              <a:cs typeface="Montserrat"/>
              <a:sym typeface="Montserrat"/>
            </a:endParaRPr>
          </a:p>
        </p:txBody>
      </p:sp>
      <p:cxnSp>
        <p:nvCxnSpPr>
          <p:cNvPr id="2537" name="Google Shape;2537;p244"/>
          <p:cNvCxnSpPr>
            <a:stCxn id="2534" idx="3"/>
            <a:endCxn id="2538" idx="2"/>
          </p:cNvCxnSpPr>
          <p:nvPr/>
        </p:nvCxnSpPr>
        <p:spPr>
          <a:xfrm flipH="1" rot="10800000">
            <a:off x="4457375" y="2362650"/>
            <a:ext cx="3572400" cy="1244400"/>
          </a:xfrm>
          <a:prstGeom prst="bentConnector2">
            <a:avLst/>
          </a:prstGeom>
          <a:noFill/>
          <a:ln cap="flat" cmpd="sng" w="9525">
            <a:solidFill>
              <a:srgbClr val="6AA84F"/>
            </a:solidFill>
            <a:prstDash val="solid"/>
            <a:round/>
            <a:headEnd len="med" w="med" type="none"/>
            <a:tailEnd len="med" w="med" type="triangle"/>
          </a:ln>
        </p:spPr>
      </p:cxnSp>
      <p:cxnSp>
        <p:nvCxnSpPr>
          <p:cNvPr id="2539" name="Google Shape;2539;p244"/>
          <p:cNvCxnSpPr>
            <a:stCxn id="2534" idx="3"/>
            <a:endCxn id="2532" idx="2"/>
          </p:cNvCxnSpPr>
          <p:nvPr/>
        </p:nvCxnSpPr>
        <p:spPr>
          <a:xfrm flipH="1" rot="10800000">
            <a:off x="4457375" y="1809750"/>
            <a:ext cx="2562000" cy="1797300"/>
          </a:xfrm>
          <a:prstGeom prst="bentConnector2">
            <a:avLst/>
          </a:prstGeom>
          <a:noFill/>
          <a:ln cap="flat" cmpd="sng" w="9525">
            <a:solidFill>
              <a:srgbClr val="6AA84F"/>
            </a:solidFill>
            <a:prstDash val="solid"/>
            <a:round/>
            <a:headEnd len="med" w="med" type="none"/>
            <a:tailEnd len="med" w="med" type="triangle"/>
          </a:ln>
        </p:spPr>
      </p:cxnSp>
      <p:sp>
        <p:nvSpPr>
          <p:cNvPr id="2540" name="Google Shape;2540;p244"/>
          <p:cNvSpPr/>
          <p:nvPr/>
        </p:nvSpPr>
        <p:spPr>
          <a:xfrm>
            <a:off x="132326" y="1586925"/>
            <a:ext cx="359100" cy="301500"/>
          </a:xfrm>
          <a:prstGeom prst="can">
            <a:avLst>
              <a:gd fmla="val 25151"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DL</a:t>
            </a:r>
            <a:endParaRPr sz="1200">
              <a:latin typeface="Calibri"/>
              <a:ea typeface="Calibri"/>
              <a:cs typeface="Calibri"/>
              <a:sym typeface="Calibri"/>
            </a:endParaRPr>
          </a:p>
        </p:txBody>
      </p:sp>
      <p:sp>
        <p:nvSpPr>
          <p:cNvPr id="2541" name="Google Shape;2541;p244"/>
          <p:cNvSpPr/>
          <p:nvPr/>
        </p:nvSpPr>
        <p:spPr>
          <a:xfrm>
            <a:off x="805125" y="1274250"/>
            <a:ext cx="807900" cy="347700"/>
          </a:xfrm>
          <a:prstGeom prst="flowChartAlternateProcess">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language</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classifier</a:t>
            </a:r>
            <a:endParaRPr sz="1200">
              <a:latin typeface="Calibri"/>
              <a:ea typeface="Calibri"/>
              <a:cs typeface="Calibri"/>
              <a:sym typeface="Calibri"/>
            </a:endParaRPr>
          </a:p>
        </p:txBody>
      </p:sp>
      <p:sp>
        <p:nvSpPr>
          <p:cNvPr id="2542" name="Google Shape;2542;p244"/>
          <p:cNvSpPr/>
          <p:nvPr/>
        </p:nvSpPr>
        <p:spPr>
          <a:xfrm>
            <a:off x="2784251" y="1274250"/>
            <a:ext cx="774900" cy="347700"/>
          </a:xfrm>
          <a:prstGeom prst="flowChartAlternateProcess">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topic</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classifier</a:t>
            </a:r>
            <a:endParaRPr sz="1200">
              <a:latin typeface="Calibri"/>
              <a:ea typeface="Calibri"/>
              <a:cs typeface="Calibri"/>
              <a:sym typeface="Calibri"/>
            </a:endParaRPr>
          </a:p>
        </p:txBody>
      </p:sp>
      <p:sp>
        <p:nvSpPr>
          <p:cNvPr id="2535" name="Google Shape;2535;p244"/>
          <p:cNvSpPr/>
          <p:nvPr/>
        </p:nvSpPr>
        <p:spPr>
          <a:xfrm>
            <a:off x="5698101" y="1021550"/>
            <a:ext cx="528300" cy="270300"/>
          </a:xfrm>
          <a:prstGeom prst="flowChartAlternateProcess">
            <a:avLst/>
          </a:prstGeom>
          <a:solidFill>
            <a:srgbClr val="FFFFF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NER</a:t>
            </a:r>
            <a:r>
              <a:rPr baseline="-25000" lang="en" sz="1200">
                <a:latin typeface="Calibri"/>
                <a:ea typeface="Calibri"/>
                <a:cs typeface="Calibri"/>
                <a:sym typeface="Calibri"/>
              </a:rPr>
              <a:t>1</a:t>
            </a:r>
            <a:endParaRPr baseline="-25000" sz="1200">
              <a:latin typeface="Calibri"/>
              <a:ea typeface="Calibri"/>
              <a:cs typeface="Calibri"/>
              <a:sym typeface="Calibri"/>
            </a:endParaRPr>
          </a:p>
        </p:txBody>
      </p:sp>
      <p:grpSp>
        <p:nvGrpSpPr>
          <p:cNvPr id="2543" name="Google Shape;2543;p244"/>
          <p:cNvGrpSpPr/>
          <p:nvPr/>
        </p:nvGrpSpPr>
        <p:grpSpPr>
          <a:xfrm>
            <a:off x="3691651" y="1156744"/>
            <a:ext cx="585900" cy="402275"/>
            <a:chOff x="4808225" y="1332376"/>
            <a:chExt cx="585900" cy="482749"/>
          </a:xfrm>
        </p:grpSpPr>
        <p:sp>
          <p:nvSpPr>
            <p:cNvPr id="2544" name="Google Shape;2544;p244"/>
            <p:cNvSpPr/>
            <p:nvPr/>
          </p:nvSpPr>
          <p:spPr>
            <a:xfrm>
              <a:off x="4882325" y="1546650"/>
              <a:ext cx="437725" cy="268475"/>
            </a:xfrm>
            <a:prstGeom prst="flowChartDecision">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44"/>
            <p:cNvSpPr txBox="1"/>
            <p:nvPr/>
          </p:nvSpPr>
          <p:spPr>
            <a:xfrm>
              <a:off x="4808225" y="1332376"/>
              <a:ext cx="585900" cy="21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router</a:t>
              </a:r>
              <a:endParaRPr>
                <a:latin typeface="Calibri"/>
                <a:ea typeface="Calibri"/>
                <a:cs typeface="Calibri"/>
                <a:sym typeface="Calibri"/>
              </a:endParaRPr>
            </a:p>
          </p:txBody>
        </p:sp>
      </p:grpSp>
      <p:sp>
        <p:nvSpPr>
          <p:cNvPr id="2546" name="Google Shape;2546;p244"/>
          <p:cNvSpPr/>
          <p:nvPr/>
        </p:nvSpPr>
        <p:spPr>
          <a:xfrm>
            <a:off x="5698101" y="1501023"/>
            <a:ext cx="528300" cy="3015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NER</a:t>
            </a:r>
            <a:r>
              <a:rPr baseline="-25000" lang="en" sz="1200">
                <a:latin typeface="Calibri"/>
                <a:ea typeface="Calibri"/>
                <a:cs typeface="Calibri"/>
                <a:sym typeface="Calibri"/>
              </a:rPr>
              <a:t>2</a:t>
            </a:r>
            <a:endParaRPr baseline="-25000" sz="1200">
              <a:latin typeface="Calibri"/>
              <a:ea typeface="Calibri"/>
              <a:cs typeface="Calibri"/>
              <a:sym typeface="Calibri"/>
            </a:endParaRPr>
          </a:p>
        </p:txBody>
      </p:sp>
      <p:sp>
        <p:nvSpPr>
          <p:cNvPr id="2547" name="Google Shape;2547;p244"/>
          <p:cNvSpPr txBox="1"/>
          <p:nvPr/>
        </p:nvSpPr>
        <p:spPr>
          <a:xfrm>
            <a:off x="5982821" y="1856289"/>
            <a:ext cx="165600" cy="1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p:txBody>
      </p:sp>
      <p:cxnSp>
        <p:nvCxnSpPr>
          <p:cNvPr id="2548" name="Google Shape;2548;p244"/>
          <p:cNvCxnSpPr>
            <a:stCxn id="2541" idx="3"/>
            <a:endCxn id="2549" idx="1"/>
          </p:cNvCxnSpPr>
          <p:nvPr/>
        </p:nvCxnSpPr>
        <p:spPr>
          <a:xfrm>
            <a:off x="1613025" y="1448100"/>
            <a:ext cx="184200" cy="0"/>
          </a:xfrm>
          <a:prstGeom prst="straightConnector1">
            <a:avLst/>
          </a:prstGeom>
          <a:noFill/>
          <a:ln cap="flat" cmpd="sng" w="9525">
            <a:solidFill>
              <a:srgbClr val="CC0000"/>
            </a:solidFill>
            <a:prstDash val="solid"/>
            <a:round/>
            <a:headEnd len="med" w="med" type="none"/>
            <a:tailEnd len="med" w="med" type="triangle"/>
          </a:ln>
        </p:spPr>
      </p:cxnSp>
      <p:sp>
        <p:nvSpPr>
          <p:cNvPr id="2549" name="Google Shape;2549;p244"/>
          <p:cNvSpPr/>
          <p:nvPr/>
        </p:nvSpPr>
        <p:spPr>
          <a:xfrm>
            <a:off x="1797126" y="1274250"/>
            <a:ext cx="774900" cy="347700"/>
          </a:xfrm>
          <a:prstGeom prst="flowChartAlternateProcess">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country</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classifier</a:t>
            </a:r>
            <a:endParaRPr sz="1200">
              <a:latin typeface="Calibri"/>
              <a:ea typeface="Calibri"/>
              <a:cs typeface="Calibri"/>
              <a:sym typeface="Calibri"/>
            </a:endParaRPr>
          </a:p>
        </p:txBody>
      </p:sp>
      <p:cxnSp>
        <p:nvCxnSpPr>
          <p:cNvPr id="2550" name="Google Shape;2550;p244"/>
          <p:cNvCxnSpPr>
            <a:stCxn id="2549" idx="3"/>
            <a:endCxn id="2542" idx="1"/>
          </p:cNvCxnSpPr>
          <p:nvPr/>
        </p:nvCxnSpPr>
        <p:spPr>
          <a:xfrm>
            <a:off x="2572026" y="1448100"/>
            <a:ext cx="212100" cy="0"/>
          </a:xfrm>
          <a:prstGeom prst="straightConnector1">
            <a:avLst/>
          </a:prstGeom>
          <a:noFill/>
          <a:ln cap="flat" cmpd="sng" w="9525">
            <a:solidFill>
              <a:srgbClr val="CC0000"/>
            </a:solidFill>
            <a:prstDash val="solid"/>
            <a:round/>
            <a:headEnd len="med" w="med" type="none"/>
            <a:tailEnd len="med" w="med" type="triangle"/>
          </a:ln>
        </p:spPr>
      </p:cxnSp>
      <p:sp>
        <p:nvSpPr>
          <p:cNvPr id="2551" name="Google Shape;2551;p244"/>
          <p:cNvSpPr txBox="1"/>
          <p:nvPr/>
        </p:nvSpPr>
        <p:spPr>
          <a:xfrm>
            <a:off x="174450" y="2745700"/>
            <a:ext cx="1304400" cy="190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1155CC"/>
                </a:solidFill>
                <a:latin typeface="Montserrat"/>
                <a:ea typeface="Montserrat"/>
                <a:cs typeface="Montserrat"/>
                <a:sym typeface="Montserrat"/>
              </a:rPr>
              <a:t>CLASSIFIER TOPICS</a:t>
            </a:r>
            <a:endParaRPr sz="800">
              <a:solidFill>
                <a:srgbClr val="1155CC"/>
              </a:solidFill>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Arts &amp; Entertainment</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Business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Demographic Groups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Environment &amp; Nature</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Events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Government &amp; Politics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Health</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Lifestyle</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Living Things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Media</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Science</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Social Affairs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Sports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Technology</a:t>
            </a:r>
            <a:endParaRPr sz="800">
              <a:latin typeface="Montserrat"/>
              <a:ea typeface="Montserrat"/>
              <a:cs typeface="Montserrat"/>
              <a:sym typeface="Montserrat"/>
            </a:endParaRPr>
          </a:p>
        </p:txBody>
      </p:sp>
      <p:sp>
        <p:nvSpPr>
          <p:cNvPr id="2552" name="Google Shape;2552;p244"/>
          <p:cNvSpPr txBox="1"/>
          <p:nvPr/>
        </p:nvSpPr>
        <p:spPr>
          <a:xfrm>
            <a:off x="2864004" y="1647642"/>
            <a:ext cx="1218000" cy="69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Montserrat"/>
                <a:ea typeface="Montserrat"/>
                <a:cs typeface="Montserrat"/>
                <a:sym typeface="Montserrat"/>
              </a:rPr>
              <a:t>{ </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  “</a:t>
            </a:r>
            <a:r>
              <a:rPr lang="en" sz="800">
                <a:solidFill>
                  <a:srgbClr val="1155CC"/>
                </a:solidFill>
                <a:latin typeface="Montserrat"/>
                <a:ea typeface="Montserrat"/>
                <a:cs typeface="Montserrat"/>
                <a:sym typeface="Montserrat"/>
              </a:rPr>
              <a:t>topic</a:t>
            </a:r>
            <a:r>
              <a:rPr lang="en" sz="800">
                <a:latin typeface="Montserrat"/>
                <a:ea typeface="Montserrat"/>
                <a:cs typeface="Montserrat"/>
                <a:sym typeface="Montserrat"/>
              </a:rPr>
              <a:t>”: “</a:t>
            </a:r>
            <a:r>
              <a:rPr lang="en" sz="800">
                <a:solidFill>
                  <a:srgbClr val="6AA84F"/>
                </a:solidFill>
                <a:latin typeface="Montserrat"/>
                <a:ea typeface="Montserrat"/>
                <a:cs typeface="Montserrat"/>
                <a:sym typeface="Montserrat"/>
              </a:rPr>
              <a:t>business</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  “</a:t>
            </a:r>
            <a:r>
              <a:rPr lang="en" sz="800">
                <a:solidFill>
                  <a:srgbClr val="1155CC"/>
                </a:solidFill>
                <a:latin typeface="Montserrat"/>
                <a:ea typeface="Montserrat"/>
                <a:cs typeface="Montserrat"/>
                <a:sym typeface="Montserrat"/>
              </a:rPr>
              <a:t>language</a:t>
            </a:r>
            <a:r>
              <a:rPr lang="en" sz="800">
                <a:latin typeface="Montserrat"/>
                <a:ea typeface="Montserrat"/>
                <a:cs typeface="Montserrat"/>
                <a:sym typeface="Montserrat"/>
              </a:rPr>
              <a:t>”: ”</a:t>
            </a:r>
            <a:r>
              <a:rPr lang="en" sz="800">
                <a:solidFill>
                  <a:srgbClr val="6AA84F"/>
                </a:solidFill>
                <a:latin typeface="Montserrat"/>
                <a:ea typeface="Montserrat"/>
                <a:cs typeface="Montserrat"/>
                <a:sym typeface="Montserrat"/>
              </a:rPr>
              <a:t>en</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  “</a:t>
            </a:r>
            <a:r>
              <a:rPr lang="en" sz="800">
                <a:solidFill>
                  <a:srgbClr val="1155CC"/>
                </a:solidFill>
                <a:latin typeface="Montserrat"/>
                <a:ea typeface="Montserrat"/>
                <a:cs typeface="Montserrat"/>
                <a:sym typeface="Montserrat"/>
              </a:rPr>
              <a:t>country</a:t>
            </a:r>
            <a:r>
              <a:rPr lang="en" sz="800">
                <a:latin typeface="Montserrat"/>
                <a:ea typeface="Montserrat"/>
                <a:cs typeface="Montserrat"/>
                <a:sym typeface="Montserrat"/>
              </a:rPr>
              <a:t>”: ”</a:t>
            </a:r>
            <a:r>
              <a:rPr lang="en" sz="800">
                <a:solidFill>
                  <a:srgbClr val="6AA84F"/>
                </a:solidFill>
                <a:latin typeface="Montserrat"/>
                <a:ea typeface="Montserrat"/>
                <a:cs typeface="Montserrat"/>
                <a:sym typeface="Montserrat"/>
              </a:rPr>
              <a:t>us</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  “</a:t>
            </a:r>
            <a:r>
              <a:rPr lang="en" sz="800">
                <a:solidFill>
                  <a:srgbClr val="1155CC"/>
                </a:solidFill>
                <a:latin typeface="Montserrat"/>
                <a:ea typeface="Montserrat"/>
                <a:cs typeface="Montserrat"/>
                <a:sym typeface="Montserrat"/>
              </a:rPr>
              <a:t>section</a:t>
            </a:r>
            <a:r>
              <a:rPr lang="en" sz="800">
                <a:latin typeface="Montserrat"/>
                <a:ea typeface="Montserrat"/>
                <a:cs typeface="Montserrat"/>
                <a:sym typeface="Montserrat"/>
              </a:rPr>
              <a:t>”: “</a:t>
            </a:r>
            <a:r>
              <a:rPr lang="en" sz="800">
                <a:solidFill>
                  <a:srgbClr val="6AA84F"/>
                </a:solidFill>
                <a:latin typeface="Montserrat"/>
                <a:ea typeface="Montserrat"/>
                <a:cs typeface="Montserrat"/>
                <a:sym typeface="Montserrat"/>
              </a:rPr>
              <a:t>body</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rPr lang="en" sz="800">
                <a:latin typeface="Montserrat"/>
                <a:ea typeface="Montserrat"/>
                <a:cs typeface="Montserrat"/>
                <a:sym typeface="Montserrat"/>
              </a:rPr>
              <a:t>}		  </a:t>
            </a:r>
            <a:endParaRPr sz="800">
              <a:latin typeface="Montserrat"/>
              <a:ea typeface="Montserrat"/>
              <a:cs typeface="Montserrat"/>
              <a:sym typeface="Montserrat"/>
            </a:endParaRPr>
          </a:p>
        </p:txBody>
      </p:sp>
      <p:cxnSp>
        <p:nvCxnSpPr>
          <p:cNvPr id="2553" name="Google Shape;2553;p244"/>
          <p:cNvCxnSpPr>
            <a:stCxn id="2544" idx="2"/>
            <a:endCxn id="2534" idx="0"/>
          </p:cNvCxnSpPr>
          <p:nvPr/>
        </p:nvCxnSpPr>
        <p:spPr>
          <a:xfrm flipH="1" rot="-5400000">
            <a:off x="3575713" y="1967919"/>
            <a:ext cx="818700" cy="900"/>
          </a:xfrm>
          <a:prstGeom prst="bentConnector3">
            <a:avLst>
              <a:gd fmla="val 50005" name="adj1"/>
            </a:avLst>
          </a:prstGeom>
          <a:noFill/>
          <a:ln cap="flat" cmpd="sng" w="9525">
            <a:solidFill>
              <a:srgbClr val="38761D"/>
            </a:solidFill>
            <a:prstDash val="solid"/>
            <a:round/>
            <a:headEnd len="med" w="med" type="none"/>
            <a:tailEnd len="med" w="med" type="triangle"/>
          </a:ln>
        </p:spPr>
      </p:cxnSp>
      <p:cxnSp>
        <p:nvCxnSpPr>
          <p:cNvPr id="2554" name="Google Shape;2554;p244"/>
          <p:cNvCxnSpPr>
            <a:stCxn id="2542" idx="3"/>
            <a:endCxn id="2544" idx="1"/>
          </p:cNvCxnSpPr>
          <p:nvPr/>
        </p:nvCxnSpPr>
        <p:spPr>
          <a:xfrm flipH="1" rot="10800000">
            <a:off x="3559151" y="1447200"/>
            <a:ext cx="206700" cy="900"/>
          </a:xfrm>
          <a:prstGeom prst="straightConnector1">
            <a:avLst/>
          </a:prstGeom>
          <a:noFill/>
          <a:ln cap="flat" cmpd="sng" w="9525">
            <a:solidFill>
              <a:srgbClr val="CC0000"/>
            </a:solidFill>
            <a:prstDash val="solid"/>
            <a:round/>
            <a:headEnd len="med" w="med" type="none"/>
            <a:tailEnd len="med" w="med" type="none"/>
          </a:ln>
        </p:spPr>
      </p:cxnSp>
      <p:cxnSp>
        <p:nvCxnSpPr>
          <p:cNvPr id="2555" name="Google Shape;2555;p244"/>
          <p:cNvCxnSpPr>
            <a:stCxn id="2544" idx="3"/>
            <a:endCxn id="2535" idx="1"/>
          </p:cNvCxnSpPr>
          <p:nvPr/>
        </p:nvCxnSpPr>
        <p:spPr>
          <a:xfrm flipH="1" rot="10800000">
            <a:off x="4203476" y="1156759"/>
            <a:ext cx="1494600" cy="290400"/>
          </a:xfrm>
          <a:prstGeom prst="bentConnector3">
            <a:avLst>
              <a:gd fmla="val 50001" name="adj1"/>
            </a:avLst>
          </a:prstGeom>
          <a:noFill/>
          <a:ln cap="flat" cmpd="sng" w="9525">
            <a:solidFill>
              <a:srgbClr val="CC0000"/>
            </a:solidFill>
            <a:prstDash val="solid"/>
            <a:round/>
            <a:headEnd len="med" w="med" type="none"/>
            <a:tailEnd len="med" w="med" type="triangle"/>
          </a:ln>
        </p:spPr>
      </p:cxnSp>
      <p:sp>
        <p:nvSpPr>
          <p:cNvPr id="2556" name="Google Shape;2556;p244"/>
          <p:cNvSpPr/>
          <p:nvPr/>
        </p:nvSpPr>
        <p:spPr>
          <a:xfrm>
            <a:off x="6755176" y="1021550"/>
            <a:ext cx="528300" cy="2703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NED</a:t>
            </a:r>
            <a:r>
              <a:rPr baseline="-25000" lang="en" sz="1200">
                <a:latin typeface="Calibri"/>
                <a:ea typeface="Calibri"/>
                <a:cs typeface="Calibri"/>
                <a:sym typeface="Calibri"/>
              </a:rPr>
              <a:t>1</a:t>
            </a:r>
            <a:endParaRPr baseline="-25000" sz="1200">
              <a:latin typeface="Calibri"/>
              <a:ea typeface="Calibri"/>
              <a:cs typeface="Calibri"/>
              <a:sym typeface="Calibri"/>
            </a:endParaRPr>
          </a:p>
        </p:txBody>
      </p:sp>
      <p:sp>
        <p:nvSpPr>
          <p:cNvPr id="2557" name="Google Shape;2557;p244"/>
          <p:cNvSpPr/>
          <p:nvPr/>
        </p:nvSpPr>
        <p:spPr>
          <a:xfrm>
            <a:off x="6755176" y="2092441"/>
            <a:ext cx="528300" cy="2703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NED</a:t>
            </a:r>
            <a:r>
              <a:rPr baseline="-25000" lang="en" sz="1200">
                <a:latin typeface="Calibri"/>
                <a:ea typeface="Calibri"/>
                <a:cs typeface="Calibri"/>
                <a:sym typeface="Calibri"/>
              </a:rPr>
              <a:t>n</a:t>
            </a:r>
            <a:endParaRPr baseline="-25000" sz="1200">
              <a:latin typeface="Calibri"/>
              <a:ea typeface="Calibri"/>
              <a:cs typeface="Calibri"/>
              <a:sym typeface="Calibri"/>
            </a:endParaRPr>
          </a:p>
        </p:txBody>
      </p:sp>
      <p:sp>
        <p:nvSpPr>
          <p:cNvPr id="2558" name="Google Shape;2558;p244"/>
          <p:cNvSpPr txBox="1"/>
          <p:nvPr/>
        </p:nvSpPr>
        <p:spPr>
          <a:xfrm>
            <a:off x="7054496" y="1859902"/>
            <a:ext cx="165600" cy="1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p:txBody>
      </p:sp>
      <p:sp>
        <p:nvSpPr>
          <p:cNvPr id="2559" name="Google Shape;2559;p244"/>
          <p:cNvSpPr/>
          <p:nvPr/>
        </p:nvSpPr>
        <p:spPr>
          <a:xfrm>
            <a:off x="7765501" y="1508248"/>
            <a:ext cx="528300" cy="3015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RE</a:t>
            </a:r>
            <a:r>
              <a:rPr baseline="-25000" lang="en" sz="1200">
                <a:latin typeface="Calibri"/>
                <a:ea typeface="Calibri"/>
                <a:cs typeface="Calibri"/>
                <a:sym typeface="Calibri"/>
              </a:rPr>
              <a:t>2</a:t>
            </a:r>
            <a:endParaRPr baseline="-25000" sz="1200">
              <a:latin typeface="Calibri"/>
              <a:ea typeface="Calibri"/>
              <a:cs typeface="Calibri"/>
              <a:sym typeface="Calibri"/>
            </a:endParaRPr>
          </a:p>
        </p:txBody>
      </p:sp>
      <p:sp>
        <p:nvSpPr>
          <p:cNvPr id="2560" name="Google Shape;2560;p244"/>
          <p:cNvSpPr/>
          <p:nvPr/>
        </p:nvSpPr>
        <p:spPr>
          <a:xfrm>
            <a:off x="7765501" y="1021550"/>
            <a:ext cx="528300" cy="2703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RE</a:t>
            </a:r>
            <a:r>
              <a:rPr baseline="-25000" lang="en" sz="1200">
                <a:latin typeface="Calibri"/>
                <a:ea typeface="Calibri"/>
                <a:cs typeface="Calibri"/>
                <a:sym typeface="Calibri"/>
              </a:rPr>
              <a:t>1</a:t>
            </a:r>
            <a:endParaRPr baseline="-25000" sz="1200">
              <a:latin typeface="Calibri"/>
              <a:ea typeface="Calibri"/>
              <a:cs typeface="Calibri"/>
              <a:sym typeface="Calibri"/>
            </a:endParaRPr>
          </a:p>
        </p:txBody>
      </p:sp>
      <p:sp>
        <p:nvSpPr>
          <p:cNvPr id="2538" name="Google Shape;2538;p244"/>
          <p:cNvSpPr/>
          <p:nvPr/>
        </p:nvSpPr>
        <p:spPr>
          <a:xfrm>
            <a:off x="7765501" y="2092441"/>
            <a:ext cx="528300" cy="270300"/>
          </a:xfrm>
          <a:prstGeom prst="flowChartAlternateProcess">
            <a:avLst/>
          </a:prstGeom>
          <a:solidFill>
            <a:srgbClr val="FFFFF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RE</a:t>
            </a:r>
            <a:r>
              <a:rPr baseline="-25000" lang="en" sz="1200">
                <a:latin typeface="Calibri"/>
                <a:ea typeface="Calibri"/>
                <a:cs typeface="Calibri"/>
                <a:sym typeface="Calibri"/>
              </a:rPr>
              <a:t>n</a:t>
            </a:r>
            <a:endParaRPr baseline="-25000" sz="1200">
              <a:latin typeface="Calibri"/>
              <a:ea typeface="Calibri"/>
              <a:cs typeface="Calibri"/>
              <a:sym typeface="Calibri"/>
            </a:endParaRPr>
          </a:p>
        </p:txBody>
      </p:sp>
      <p:sp>
        <p:nvSpPr>
          <p:cNvPr id="2561" name="Google Shape;2561;p244"/>
          <p:cNvSpPr txBox="1"/>
          <p:nvPr/>
        </p:nvSpPr>
        <p:spPr>
          <a:xfrm>
            <a:off x="8064821" y="1859902"/>
            <a:ext cx="165600" cy="1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a:p>
            <a:pPr indent="0" lvl="0" marL="0" rtl="0" algn="ctr">
              <a:spcBef>
                <a:spcPts val="0"/>
              </a:spcBef>
              <a:spcAft>
                <a:spcPts val="0"/>
              </a:spcAft>
              <a:buNone/>
            </a:pPr>
            <a:r>
              <a:rPr lang="en" sz="600"/>
              <a:t>.</a:t>
            </a:r>
            <a:endParaRPr sz="600"/>
          </a:p>
        </p:txBody>
      </p:sp>
      <p:cxnSp>
        <p:nvCxnSpPr>
          <p:cNvPr id="2562" name="Google Shape;2562;p244"/>
          <p:cNvCxnSpPr>
            <a:stCxn id="2535" idx="3"/>
            <a:endCxn id="2532" idx="1"/>
          </p:cNvCxnSpPr>
          <p:nvPr/>
        </p:nvCxnSpPr>
        <p:spPr>
          <a:xfrm>
            <a:off x="6226401" y="1156700"/>
            <a:ext cx="528900" cy="502200"/>
          </a:xfrm>
          <a:prstGeom prst="bentConnector3">
            <a:avLst>
              <a:gd fmla="val 49988" name="adj1"/>
            </a:avLst>
          </a:prstGeom>
          <a:noFill/>
          <a:ln cap="flat" cmpd="sng" w="9525">
            <a:solidFill>
              <a:srgbClr val="CC0000"/>
            </a:solidFill>
            <a:prstDash val="solid"/>
            <a:round/>
            <a:headEnd len="med" w="med" type="none"/>
            <a:tailEnd len="med" w="med" type="triangle"/>
          </a:ln>
        </p:spPr>
      </p:cxnSp>
      <p:sp>
        <p:nvSpPr>
          <p:cNvPr id="2563" name="Google Shape;2563;p244"/>
          <p:cNvSpPr/>
          <p:nvPr/>
        </p:nvSpPr>
        <p:spPr>
          <a:xfrm>
            <a:off x="8567101" y="1301025"/>
            <a:ext cx="359100" cy="301500"/>
          </a:xfrm>
          <a:prstGeom prst="can">
            <a:avLst>
              <a:gd fmla="val 25151"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DP</a:t>
            </a:r>
            <a:endParaRPr sz="1200">
              <a:latin typeface="Calibri"/>
              <a:ea typeface="Calibri"/>
              <a:cs typeface="Calibri"/>
              <a:sym typeface="Calibri"/>
            </a:endParaRPr>
          </a:p>
        </p:txBody>
      </p:sp>
      <p:cxnSp>
        <p:nvCxnSpPr>
          <p:cNvPr id="2564" name="Google Shape;2564;p244"/>
          <p:cNvCxnSpPr>
            <a:stCxn id="2538" idx="3"/>
            <a:endCxn id="2563" idx="2"/>
          </p:cNvCxnSpPr>
          <p:nvPr/>
        </p:nvCxnSpPr>
        <p:spPr>
          <a:xfrm flipH="1" rot="10800000">
            <a:off x="8293801" y="1451791"/>
            <a:ext cx="273300" cy="775800"/>
          </a:xfrm>
          <a:prstGeom prst="bentConnector3">
            <a:avLst>
              <a:gd fmla="val 50000" name="adj1"/>
            </a:avLst>
          </a:prstGeom>
          <a:noFill/>
          <a:ln cap="flat" cmpd="sng" w="9525">
            <a:solidFill>
              <a:srgbClr val="CC0000"/>
            </a:solidFill>
            <a:prstDash val="solid"/>
            <a:round/>
            <a:headEnd len="med" w="med" type="none"/>
            <a:tailEnd len="med" w="med" type="triangle"/>
          </a:ln>
        </p:spPr>
      </p:cxnSp>
      <p:grpSp>
        <p:nvGrpSpPr>
          <p:cNvPr id="2565" name="Google Shape;2565;p244"/>
          <p:cNvGrpSpPr/>
          <p:nvPr/>
        </p:nvGrpSpPr>
        <p:grpSpPr>
          <a:xfrm>
            <a:off x="3513875" y="2377800"/>
            <a:ext cx="943500" cy="2640970"/>
            <a:chOff x="3437675" y="2225400"/>
            <a:chExt cx="943500" cy="2640970"/>
          </a:xfrm>
        </p:grpSpPr>
        <p:sp>
          <p:nvSpPr>
            <p:cNvPr id="2534" name="Google Shape;2534;p244"/>
            <p:cNvSpPr/>
            <p:nvPr/>
          </p:nvSpPr>
          <p:spPr>
            <a:xfrm>
              <a:off x="3437675" y="2225400"/>
              <a:ext cx="943500" cy="245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44"/>
            <p:cNvSpPr/>
            <p:nvPr/>
          </p:nvSpPr>
          <p:spPr>
            <a:xfrm>
              <a:off x="3469788" y="2744830"/>
              <a:ext cx="855900" cy="398700"/>
            </a:xfrm>
            <a:prstGeom prst="can">
              <a:avLst>
                <a:gd fmla="val 23115"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model repo</a:t>
              </a:r>
              <a:endParaRPr sz="1200">
                <a:latin typeface="Calibri"/>
                <a:ea typeface="Calibri"/>
                <a:cs typeface="Calibri"/>
                <a:sym typeface="Calibri"/>
              </a:endParaRPr>
            </a:p>
          </p:txBody>
        </p:sp>
        <p:sp>
          <p:nvSpPr>
            <p:cNvPr id="2567" name="Google Shape;2567;p244"/>
            <p:cNvSpPr/>
            <p:nvPr/>
          </p:nvSpPr>
          <p:spPr>
            <a:xfrm>
              <a:off x="3469788" y="3216668"/>
              <a:ext cx="855900" cy="398700"/>
            </a:xfrm>
            <a:prstGeom prst="can">
              <a:avLst>
                <a:gd fmla="val 17516"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nlp-data repo</a:t>
              </a:r>
              <a:endParaRPr sz="1200">
                <a:latin typeface="Calibri"/>
                <a:ea typeface="Calibri"/>
                <a:cs typeface="Calibri"/>
                <a:sym typeface="Calibri"/>
              </a:endParaRPr>
            </a:p>
          </p:txBody>
        </p:sp>
        <p:sp>
          <p:nvSpPr>
            <p:cNvPr id="2568" name="Google Shape;2568;p244"/>
            <p:cNvSpPr txBox="1"/>
            <p:nvPr/>
          </p:nvSpPr>
          <p:spPr>
            <a:xfrm>
              <a:off x="3523938" y="4683970"/>
              <a:ext cx="747600" cy="18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registry</a:t>
              </a:r>
              <a:endParaRPr>
                <a:latin typeface="Calibri"/>
                <a:ea typeface="Calibri"/>
                <a:cs typeface="Calibri"/>
                <a:sym typeface="Calibri"/>
              </a:endParaRPr>
            </a:p>
          </p:txBody>
        </p:sp>
        <p:sp>
          <p:nvSpPr>
            <p:cNvPr id="2569" name="Google Shape;2569;p244"/>
            <p:cNvSpPr/>
            <p:nvPr/>
          </p:nvSpPr>
          <p:spPr>
            <a:xfrm>
              <a:off x="3489313" y="2273018"/>
              <a:ext cx="855900" cy="398700"/>
            </a:xfrm>
            <a:prstGeom prst="can">
              <a:avLst>
                <a:gd fmla="val 19463"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NED index repo</a:t>
              </a:r>
              <a:endParaRPr sz="1200">
                <a:latin typeface="Calibri"/>
                <a:ea typeface="Calibri"/>
                <a:cs typeface="Calibri"/>
                <a:sym typeface="Calibri"/>
              </a:endParaRPr>
            </a:p>
          </p:txBody>
        </p:sp>
        <p:sp>
          <p:nvSpPr>
            <p:cNvPr id="2570" name="Google Shape;2570;p244"/>
            <p:cNvSpPr/>
            <p:nvPr/>
          </p:nvSpPr>
          <p:spPr>
            <a:xfrm>
              <a:off x="3489313" y="3688520"/>
              <a:ext cx="855900" cy="432900"/>
            </a:xfrm>
            <a:prstGeom prst="can">
              <a:avLst>
                <a:gd fmla="val 17498"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GS</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repo</a:t>
              </a:r>
              <a:endParaRPr sz="1200">
                <a:latin typeface="Calibri"/>
                <a:ea typeface="Calibri"/>
                <a:cs typeface="Calibri"/>
                <a:sym typeface="Calibri"/>
              </a:endParaRPr>
            </a:p>
          </p:txBody>
        </p:sp>
      </p:grpSp>
      <p:sp>
        <p:nvSpPr>
          <p:cNvPr id="2571" name="Google Shape;2571;p244"/>
          <p:cNvSpPr/>
          <p:nvPr/>
        </p:nvSpPr>
        <p:spPr>
          <a:xfrm>
            <a:off x="8106000" y="3970525"/>
            <a:ext cx="648900" cy="173700"/>
          </a:xfrm>
          <a:prstGeom prst="flowChartAlternateProcess">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scoring</a:t>
            </a:r>
            <a:endParaRPr sz="1200">
              <a:latin typeface="Calibri"/>
              <a:ea typeface="Calibri"/>
              <a:cs typeface="Calibri"/>
              <a:sym typeface="Calibri"/>
            </a:endParaRPr>
          </a:p>
        </p:txBody>
      </p:sp>
      <p:sp>
        <p:nvSpPr>
          <p:cNvPr id="2572" name="Google Shape;2572;p244"/>
          <p:cNvSpPr/>
          <p:nvPr/>
        </p:nvSpPr>
        <p:spPr>
          <a:xfrm>
            <a:off x="4941850" y="3912175"/>
            <a:ext cx="487200" cy="290400"/>
          </a:xfrm>
          <a:prstGeom prst="can">
            <a:avLst>
              <a:gd fmla="val 17498"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GS</a:t>
            </a:r>
            <a:endParaRPr sz="1200">
              <a:latin typeface="Calibri"/>
              <a:ea typeface="Calibri"/>
              <a:cs typeface="Calibri"/>
              <a:sym typeface="Calibri"/>
            </a:endParaRPr>
          </a:p>
        </p:txBody>
      </p:sp>
      <p:cxnSp>
        <p:nvCxnSpPr>
          <p:cNvPr id="2573" name="Google Shape;2573;p244"/>
          <p:cNvCxnSpPr>
            <a:stCxn id="2570" idx="4"/>
            <a:endCxn id="2572" idx="2"/>
          </p:cNvCxnSpPr>
          <p:nvPr/>
        </p:nvCxnSpPr>
        <p:spPr>
          <a:xfrm>
            <a:off x="4421413" y="4057370"/>
            <a:ext cx="520500" cy="600"/>
          </a:xfrm>
          <a:prstGeom prst="bentConnector3">
            <a:avLst>
              <a:gd fmla="val 49994" name="adj1"/>
            </a:avLst>
          </a:prstGeom>
          <a:noFill/>
          <a:ln cap="flat" cmpd="sng" w="9525">
            <a:solidFill>
              <a:srgbClr val="9900FF"/>
            </a:solidFill>
            <a:prstDash val="solid"/>
            <a:round/>
            <a:headEnd len="med" w="med" type="none"/>
            <a:tailEnd len="med" w="med" type="triangle"/>
          </a:ln>
        </p:spPr>
      </p:cxnSp>
      <p:cxnSp>
        <p:nvCxnSpPr>
          <p:cNvPr id="2574" name="Google Shape;2574;p244"/>
          <p:cNvCxnSpPr>
            <a:stCxn id="2572" idx="4"/>
            <a:endCxn id="2571" idx="1"/>
          </p:cNvCxnSpPr>
          <p:nvPr/>
        </p:nvCxnSpPr>
        <p:spPr>
          <a:xfrm>
            <a:off x="5429050" y="4057375"/>
            <a:ext cx="2676900" cy="600"/>
          </a:xfrm>
          <a:prstGeom prst="bentConnector3">
            <a:avLst>
              <a:gd fmla="val 50001" name="adj1"/>
            </a:avLst>
          </a:prstGeom>
          <a:noFill/>
          <a:ln cap="flat" cmpd="sng" w="9525">
            <a:solidFill>
              <a:srgbClr val="9900FF"/>
            </a:solidFill>
            <a:prstDash val="solid"/>
            <a:round/>
            <a:headEnd len="med" w="med" type="none"/>
            <a:tailEnd len="med" w="med" type="triangle"/>
          </a:ln>
        </p:spPr>
      </p:cxnSp>
      <p:cxnSp>
        <p:nvCxnSpPr>
          <p:cNvPr id="2575" name="Google Shape;2575;p244"/>
          <p:cNvCxnSpPr>
            <a:stCxn id="2576" idx="3"/>
            <a:endCxn id="2571" idx="0"/>
          </p:cNvCxnSpPr>
          <p:nvPr/>
        </p:nvCxnSpPr>
        <p:spPr>
          <a:xfrm>
            <a:off x="8293801" y="2308363"/>
            <a:ext cx="136500" cy="1662300"/>
          </a:xfrm>
          <a:prstGeom prst="bentConnector2">
            <a:avLst/>
          </a:prstGeom>
          <a:noFill/>
          <a:ln cap="flat" cmpd="sng" w="9525">
            <a:solidFill>
              <a:srgbClr val="9900FF"/>
            </a:solidFill>
            <a:prstDash val="solid"/>
            <a:round/>
            <a:headEnd len="med" w="med" type="none"/>
            <a:tailEnd len="med" w="med" type="triangle"/>
          </a:ln>
        </p:spPr>
      </p:cxnSp>
      <p:cxnSp>
        <p:nvCxnSpPr>
          <p:cNvPr id="2577" name="Google Shape;2577;p244"/>
          <p:cNvCxnSpPr>
            <a:stCxn id="2572" idx="1"/>
            <a:endCxn id="2578" idx="1"/>
          </p:cNvCxnSpPr>
          <p:nvPr/>
        </p:nvCxnSpPr>
        <p:spPr>
          <a:xfrm rot="-5400000">
            <a:off x="4103800" y="2317825"/>
            <a:ext cx="2676000" cy="512700"/>
          </a:xfrm>
          <a:prstGeom prst="bentConnector2">
            <a:avLst/>
          </a:prstGeom>
          <a:noFill/>
          <a:ln cap="flat" cmpd="sng" w="9525">
            <a:solidFill>
              <a:srgbClr val="9900FF"/>
            </a:solidFill>
            <a:prstDash val="solid"/>
            <a:round/>
            <a:headEnd len="med" w="med" type="none"/>
            <a:tailEnd len="med" w="med" type="triangle"/>
          </a:ln>
        </p:spPr>
      </p:cxnSp>
      <p:sp>
        <p:nvSpPr>
          <p:cNvPr id="2578" name="Google Shape;2578;p244"/>
          <p:cNvSpPr/>
          <p:nvPr/>
        </p:nvSpPr>
        <p:spPr>
          <a:xfrm>
            <a:off x="5698101" y="1100994"/>
            <a:ext cx="528300" cy="270300"/>
          </a:xfrm>
          <a:prstGeom prst="flowChartAlternateProcess">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25000" sz="1200">
              <a:latin typeface="Calibri"/>
              <a:ea typeface="Calibri"/>
              <a:cs typeface="Calibri"/>
              <a:sym typeface="Calibri"/>
            </a:endParaRPr>
          </a:p>
        </p:txBody>
      </p:sp>
      <p:sp>
        <p:nvSpPr>
          <p:cNvPr id="2576" name="Google Shape;2576;p244"/>
          <p:cNvSpPr/>
          <p:nvPr/>
        </p:nvSpPr>
        <p:spPr>
          <a:xfrm>
            <a:off x="7765501" y="2173213"/>
            <a:ext cx="528300" cy="270300"/>
          </a:xfrm>
          <a:prstGeom prst="flowChartAlternateProcess">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25000" sz="1200">
              <a:latin typeface="Calibri"/>
              <a:ea typeface="Calibri"/>
              <a:cs typeface="Calibri"/>
              <a:sym typeface="Calibri"/>
            </a:endParaRPr>
          </a:p>
        </p:txBody>
      </p:sp>
      <p:cxnSp>
        <p:nvCxnSpPr>
          <p:cNvPr id="2579" name="Google Shape;2579;p244"/>
          <p:cNvCxnSpPr>
            <a:stCxn id="2578" idx="3"/>
            <a:endCxn id="2531" idx="1"/>
          </p:cNvCxnSpPr>
          <p:nvPr/>
        </p:nvCxnSpPr>
        <p:spPr>
          <a:xfrm>
            <a:off x="6226401" y="1236144"/>
            <a:ext cx="528900" cy="501600"/>
          </a:xfrm>
          <a:prstGeom prst="bentConnector3">
            <a:avLst>
              <a:gd fmla="val 49988" name="adj1"/>
            </a:avLst>
          </a:prstGeom>
          <a:noFill/>
          <a:ln cap="flat" cmpd="sng" w="9525">
            <a:solidFill>
              <a:srgbClr val="9900FF"/>
            </a:solidFill>
            <a:prstDash val="solid"/>
            <a:round/>
            <a:headEnd len="med" w="med" type="none"/>
            <a:tailEnd len="med" w="med" type="triangle"/>
          </a:ln>
        </p:spPr>
      </p:cxnSp>
      <p:cxnSp>
        <p:nvCxnSpPr>
          <p:cNvPr id="2580" name="Google Shape;2580;p244"/>
          <p:cNvCxnSpPr>
            <a:stCxn id="2532" idx="3"/>
            <a:endCxn id="2576" idx="1"/>
          </p:cNvCxnSpPr>
          <p:nvPr/>
        </p:nvCxnSpPr>
        <p:spPr>
          <a:xfrm>
            <a:off x="7283476" y="1658998"/>
            <a:ext cx="482100" cy="649500"/>
          </a:xfrm>
          <a:prstGeom prst="bentConnector3">
            <a:avLst>
              <a:gd fmla="val 49992" name="adj1"/>
            </a:avLst>
          </a:prstGeom>
          <a:noFill/>
          <a:ln cap="flat" cmpd="sng" w="9525">
            <a:solidFill>
              <a:srgbClr val="9900FF"/>
            </a:solidFill>
            <a:prstDash val="solid"/>
            <a:round/>
            <a:headEnd len="med" w="med" type="none"/>
            <a:tailEnd len="med" w="med" type="triangle"/>
          </a:ln>
        </p:spPr>
      </p:cxnSp>
      <p:sp>
        <p:nvSpPr>
          <p:cNvPr id="2581" name="Google Shape;2581;p244"/>
          <p:cNvSpPr txBox="1"/>
          <p:nvPr/>
        </p:nvSpPr>
        <p:spPr>
          <a:xfrm>
            <a:off x="4941925" y="4823655"/>
            <a:ext cx="648900" cy="2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Studio</a:t>
            </a:r>
            <a:endParaRPr/>
          </a:p>
        </p:txBody>
      </p:sp>
      <p:cxnSp>
        <p:nvCxnSpPr>
          <p:cNvPr id="2582" name="Google Shape;2582;p244"/>
          <p:cNvCxnSpPr>
            <a:stCxn id="2571" idx="2"/>
          </p:cNvCxnSpPr>
          <p:nvPr/>
        </p:nvCxnSpPr>
        <p:spPr>
          <a:xfrm flipH="1" rot="-5400000">
            <a:off x="8286600" y="4288075"/>
            <a:ext cx="288300" cy="600"/>
          </a:xfrm>
          <a:prstGeom prst="bentConnector3">
            <a:avLst>
              <a:gd fmla="val 50000" name="adj1"/>
            </a:avLst>
          </a:prstGeom>
          <a:noFill/>
          <a:ln cap="flat" cmpd="sng" w="9525">
            <a:solidFill>
              <a:srgbClr val="000000"/>
            </a:solidFill>
            <a:prstDash val="solid"/>
            <a:round/>
            <a:headEnd len="med" w="med" type="none"/>
            <a:tailEnd len="med" w="med" type="triangle"/>
          </a:ln>
        </p:spPr>
      </p:cxnSp>
      <p:pic>
        <p:nvPicPr>
          <p:cNvPr id="2583" name="Google Shape;2583;p244"/>
          <p:cNvPicPr preferRelativeResize="0"/>
          <p:nvPr/>
        </p:nvPicPr>
        <p:blipFill>
          <a:blip r:embed="rId3">
            <a:alphaModFix/>
          </a:blip>
          <a:stretch>
            <a:fillRect/>
          </a:stretch>
        </p:blipFill>
        <p:spPr>
          <a:xfrm>
            <a:off x="7821448" y="4387377"/>
            <a:ext cx="1218026" cy="664214"/>
          </a:xfrm>
          <a:prstGeom prst="rect">
            <a:avLst/>
          </a:prstGeom>
          <a:noFill/>
          <a:ln>
            <a:noFill/>
          </a:ln>
        </p:spPr>
      </p:pic>
      <p:cxnSp>
        <p:nvCxnSpPr>
          <p:cNvPr id="2584" name="Google Shape;2584;p244"/>
          <p:cNvCxnSpPr>
            <a:stCxn id="2540" idx="1"/>
            <a:endCxn id="2541" idx="1"/>
          </p:cNvCxnSpPr>
          <p:nvPr/>
        </p:nvCxnSpPr>
        <p:spPr>
          <a:xfrm rot="-5400000">
            <a:off x="489026" y="1270875"/>
            <a:ext cx="138900" cy="493200"/>
          </a:xfrm>
          <a:prstGeom prst="bentConnector2">
            <a:avLst/>
          </a:prstGeom>
          <a:noFill/>
          <a:ln cap="flat" cmpd="sng" w="9525">
            <a:solidFill>
              <a:srgbClr val="CC0000"/>
            </a:solidFill>
            <a:prstDash val="solid"/>
            <a:round/>
            <a:headEnd len="med" w="med" type="none"/>
            <a:tailEnd len="med" w="med" type="triangle"/>
          </a:ln>
        </p:spPr>
      </p:cxnSp>
      <p:pic>
        <p:nvPicPr>
          <p:cNvPr id="2585" name="Google Shape;2585;p244"/>
          <p:cNvPicPr preferRelativeResize="0"/>
          <p:nvPr/>
        </p:nvPicPr>
        <p:blipFill rotWithShape="1">
          <a:blip r:embed="rId4">
            <a:alphaModFix/>
          </a:blip>
          <a:srcRect b="30680" l="0" r="0" t="0"/>
          <a:stretch/>
        </p:blipFill>
        <p:spPr>
          <a:xfrm flipH="1">
            <a:off x="150952" y="941977"/>
            <a:ext cx="321848" cy="347700"/>
          </a:xfrm>
          <a:prstGeom prst="rect">
            <a:avLst/>
          </a:prstGeom>
          <a:noFill/>
          <a:ln>
            <a:noFill/>
          </a:ln>
        </p:spPr>
      </p:pic>
      <p:cxnSp>
        <p:nvCxnSpPr>
          <p:cNvPr id="2586" name="Google Shape;2586;p244"/>
          <p:cNvCxnSpPr>
            <a:stCxn id="2585" idx="2"/>
            <a:endCxn id="2541" idx="1"/>
          </p:cNvCxnSpPr>
          <p:nvPr/>
        </p:nvCxnSpPr>
        <p:spPr>
          <a:xfrm flipH="1" rot="-5400000">
            <a:off x="479276" y="1122277"/>
            <a:ext cx="158400" cy="493200"/>
          </a:xfrm>
          <a:prstGeom prst="bentConnector2">
            <a:avLst/>
          </a:prstGeom>
          <a:noFill/>
          <a:ln cap="flat" cmpd="sng" w="9525">
            <a:solidFill>
              <a:srgbClr val="CC0000"/>
            </a:solidFill>
            <a:prstDash val="solid"/>
            <a:round/>
            <a:headEnd len="med" w="med" type="none"/>
            <a:tailEnd len="med" w="med" type="triangle"/>
          </a:ln>
        </p:spPr>
      </p:cxnSp>
      <p:sp>
        <p:nvSpPr>
          <p:cNvPr id="2587" name="Google Shape;2587;p244"/>
          <p:cNvSpPr/>
          <p:nvPr/>
        </p:nvSpPr>
        <p:spPr>
          <a:xfrm>
            <a:off x="3565513" y="4328920"/>
            <a:ext cx="855900" cy="432900"/>
          </a:xfrm>
          <a:prstGeom prst="can">
            <a:avLst>
              <a:gd fmla="val 17498"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versioned</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SW</a:t>
            </a:r>
            <a:endParaRPr sz="1200">
              <a:latin typeface="Calibri"/>
              <a:ea typeface="Calibri"/>
              <a:cs typeface="Calibri"/>
              <a:sym typeface="Calibri"/>
            </a:endParaRPr>
          </a:p>
        </p:txBody>
      </p:sp>
      <p:cxnSp>
        <p:nvCxnSpPr>
          <p:cNvPr id="2588" name="Google Shape;2588;p244"/>
          <p:cNvCxnSpPr>
            <a:stCxn id="2534" idx="3"/>
            <a:endCxn id="2589" idx="2"/>
          </p:cNvCxnSpPr>
          <p:nvPr/>
        </p:nvCxnSpPr>
        <p:spPr>
          <a:xfrm flipH="1" rot="10800000">
            <a:off x="4457375" y="2362650"/>
            <a:ext cx="1504800" cy="1244400"/>
          </a:xfrm>
          <a:prstGeom prst="bentConnector2">
            <a:avLst/>
          </a:prstGeom>
          <a:noFill/>
          <a:ln cap="flat" cmpd="sng" w="9525">
            <a:solidFill>
              <a:srgbClr val="6AA84F"/>
            </a:solidFill>
            <a:prstDash val="solid"/>
            <a:round/>
            <a:headEnd len="med" w="med" type="none"/>
            <a:tailEnd len="med" w="med" type="triangle"/>
          </a:ln>
        </p:spPr>
      </p:cxnSp>
      <p:sp>
        <p:nvSpPr>
          <p:cNvPr id="2590" name="Google Shape;2590;p244"/>
          <p:cNvSpPr/>
          <p:nvPr/>
        </p:nvSpPr>
        <p:spPr>
          <a:xfrm>
            <a:off x="5698101" y="2173219"/>
            <a:ext cx="528300" cy="270300"/>
          </a:xfrm>
          <a:prstGeom prst="flowChartAlternateProcess">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aseline="-25000" sz="1200">
              <a:latin typeface="Calibri"/>
              <a:ea typeface="Calibri"/>
              <a:cs typeface="Calibri"/>
              <a:sym typeface="Calibri"/>
            </a:endParaRPr>
          </a:p>
        </p:txBody>
      </p:sp>
      <p:cxnSp>
        <p:nvCxnSpPr>
          <p:cNvPr id="2591" name="Google Shape;2591;p244"/>
          <p:cNvCxnSpPr>
            <a:stCxn id="2572" idx="1"/>
            <a:endCxn id="2590" idx="1"/>
          </p:cNvCxnSpPr>
          <p:nvPr/>
        </p:nvCxnSpPr>
        <p:spPr>
          <a:xfrm rot="-5400000">
            <a:off x="4639900" y="2853925"/>
            <a:ext cx="1603800" cy="512700"/>
          </a:xfrm>
          <a:prstGeom prst="bentConnector2">
            <a:avLst/>
          </a:prstGeom>
          <a:noFill/>
          <a:ln cap="flat" cmpd="sng" w="9525">
            <a:solidFill>
              <a:srgbClr val="9900FF"/>
            </a:solidFill>
            <a:prstDash val="solid"/>
            <a:round/>
            <a:headEnd len="med" w="med" type="none"/>
            <a:tailEnd len="med" w="med" type="triangle"/>
          </a:ln>
        </p:spPr>
      </p:cxnSp>
      <p:cxnSp>
        <p:nvCxnSpPr>
          <p:cNvPr id="2592" name="Google Shape;2592;p244"/>
          <p:cNvCxnSpPr>
            <a:stCxn id="2544" idx="3"/>
          </p:cNvCxnSpPr>
          <p:nvPr/>
        </p:nvCxnSpPr>
        <p:spPr>
          <a:xfrm>
            <a:off x="4203476" y="1447159"/>
            <a:ext cx="1495200" cy="719100"/>
          </a:xfrm>
          <a:prstGeom prst="bentConnector3">
            <a:avLst>
              <a:gd fmla="val 50000" name="adj1"/>
            </a:avLst>
          </a:prstGeom>
          <a:noFill/>
          <a:ln cap="flat" cmpd="sng" w="9525">
            <a:solidFill>
              <a:srgbClr val="CC0000"/>
            </a:solidFill>
            <a:prstDash val="solid"/>
            <a:round/>
            <a:headEnd len="med" w="med" type="none"/>
            <a:tailEnd len="med" w="med" type="triangle"/>
          </a:ln>
        </p:spPr>
      </p:cxnSp>
      <p:sp>
        <p:nvSpPr>
          <p:cNvPr id="2589" name="Google Shape;2589;p244"/>
          <p:cNvSpPr/>
          <p:nvPr/>
        </p:nvSpPr>
        <p:spPr>
          <a:xfrm>
            <a:off x="5698101" y="2092441"/>
            <a:ext cx="528300" cy="270300"/>
          </a:xfrm>
          <a:prstGeom prst="flowChartAlternateProcess">
            <a:avLst/>
          </a:prstGeom>
          <a:solidFill>
            <a:srgbClr val="FFFFF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NER</a:t>
            </a:r>
            <a:r>
              <a:rPr baseline="-25000" lang="en" sz="1200">
                <a:latin typeface="Calibri"/>
                <a:ea typeface="Calibri"/>
                <a:cs typeface="Calibri"/>
                <a:sym typeface="Calibri"/>
              </a:rPr>
              <a:t>n</a:t>
            </a:r>
            <a:endParaRPr baseline="-25000" sz="1200">
              <a:latin typeface="Calibri"/>
              <a:ea typeface="Calibri"/>
              <a:cs typeface="Calibri"/>
              <a:sym typeface="Calibri"/>
            </a:endParaRPr>
          </a:p>
        </p:txBody>
      </p:sp>
      <p:cxnSp>
        <p:nvCxnSpPr>
          <p:cNvPr id="2593" name="Google Shape;2593;p244"/>
          <p:cNvCxnSpPr>
            <a:stCxn id="2589" idx="3"/>
            <a:endCxn id="2532" idx="1"/>
          </p:cNvCxnSpPr>
          <p:nvPr/>
        </p:nvCxnSpPr>
        <p:spPr>
          <a:xfrm flipH="1" rot="10800000">
            <a:off x="6226401" y="1659091"/>
            <a:ext cx="528900" cy="568500"/>
          </a:xfrm>
          <a:prstGeom prst="bentConnector3">
            <a:avLst>
              <a:gd fmla="val 49988" name="adj1"/>
            </a:avLst>
          </a:prstGeom>
          <a:noFill/>
          <a:ln cap="flat" cmpd="sng" w="9525">
            <a:solidFill>
              <a:srgbClr val="CC0000"/>
            </a:solidFill>
            <a:prstDash val="solid"/>
            <a:round/>
            <a:headEnd len="med" w="med" type="none"/>
            <a:tailEnd len="med" w="med" type="triangle"/>
          </a:ln>
        </p:spPr>
      </p:cxnSp>
      <p:sp>
        <p:nvSpPr>
          <p:cNvPr id="2594" name="Google Shape;2594;p244"/>
          <p:cNvSpPr txBox="1"/>
          <p:nvPr/>
        </p:nvSpPr>
        <p:spPr>
          <a:xfrm>
            <a:off x="4887425" y="4258400"/>
            <a:ext cx="1895100" cy="4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800">
                <a:latin typeface="Montserrat"/>
                <a:ea typeface="Montserrat"/>
                <a:cs typeface="Montserrat"/>
                <a:sym typeface="Montserrat"/>
              </a:rPr>
              <a:t>Every time a new component sw-version is registered a scoring task against the GS is triggered</a:t>
            </a:r>
            <a:endParaRPr i="1"/>
          </a:p>
        </p:txBody>
      </p:sp>
      <p:sp>
        <p:nvSpPr>
          <p:cNvPr id="2595" name="Google Shape;2595;p244"/>
          <p:cNvSpPr txBox="1"/>
          <p:nvPr/>
        </p:nvSpPr>
        <p:spPr>
          <a:xfrm>
            <a:off x="550300" y="849000"/>
            <a:ext cx="1720800" cy="3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800">
                <a:latin typeface="Montserrat"/>
                <a:ea typeface="Montserrat"/>
                <a:cs typeface="Montserrat"/>
                <a:sym typeface="Montserrat"/>
              </a:rPr>
              <a:t>A workflow for analyzing datasets (Batch &amp; Real Time)</a:t>
            </a:r>
            <a:endParaRPr i="1"/>
          </a:p>
        </p:txBody>
      </p:sp>
      <p:sp>
        <p:nvSpPr>
          <p:cNvPr id="2596" name="Google Shape;2596;p244"/>
          <p:cNvSpPr txBox="1"/>
          <p:nvPr/>
        </p:nvSpPr>
        <p:spPr>
          <a:xfrm>
            <a:off x="238325" y="1923050"/>
            <a:ext cx="1466400" cy="3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800">
                <a:latin typeface="Montserrat"/>
                <a:ea typeface="Montserrat"/>
                <a:cs typeface="Montserrat"/>
                <a:sym typeface="Montserrat"/>
              </a:rPr>
              <a:t>The standard workflow fetching documents from the data lake</a:t>
            </a:r>
            <a:endParaRPr i="1"/>
          </a:p>
        </p:txBody>
      </p:sp>
      <p:sp>
        <p:nvSpPr>
          <p:cNvPr id="2597" name="Google Shape;2597;p244"/>
          <p:cNvSpPr txBox="1"/>
          <p:nvPr/>
        </p:nvSpPr>
        <p:spPr>
          <a:xfrm>
            <a:off x="1438200" y="3899675"/>
            <a:ext cx="1417200" cy="101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1155CC"/>
                </a:solidFill>
                <a:latin typeface="Montserrat"/>
                <a:ea typeface="Montserrat"/>
                <a:cs typeface="Montserrat"/>
                <a:sym typeface="Montserrat"/>
              </a:rPr>
              <a:t>DOCUMENT SECTIONS</a:t>
            </a:r>
            <a:endParaRPr sz="800">
              <a:solidFill>
                <a:srgbClr val="1155CC"/>
              </a:solidFill>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title</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ingress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highlights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body</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captions</a:t>
            </a:r>
            <a:endParaRPr sz="800">
              <a:latin typeface="Montserrat"/>
              <a:ea typeface="Montserrat"/>
              <a:cs typeface="Montserrat"/>
              <a:sym typeface="Montserrat"/>
            </a:endParaRPr>
          </a:p>
          <a:p>
            <a:pPr indent="0" lvl="0" marL="0" rtl="0" algn="ctr">
              <a:spcBef>
                <a:spcPts val="0"/>
              </a:spcBef>
              <a:spcAft>
                <a:spcPts val="0"/>
              </a:spcAft>
              <a:buNone/>
            </a:pPr>
            <a:r>
              <a:rPr lang="en" sz="800">
                <a:latin typeface="Montserrat"/>
                <a:ea typeface="Montserrat"/>
                <a:cs typeface="Montserrat"/>
                <a:sym typeface="Montserrat"/>
              </a:rPr>
              <a:t>quotations</a:t>
            </a:r>
            <a:endParaRPr sz="800">
              <a:latin typeface="Montserrat"/>
              <a:ea typeface="Montserrat"/>
              <a:cs typeface="Montserrat"/>
              <a:sym typeface="Montserrat"/>
            </a:endParaRPr>
          </a:p>
        </p:txBody>
      </p:sp>
      <p:sp>
        <p:nvSpPr>
          <p:cNvPr id="2598" name="Google Shape;2598;p244"/>
          <p:cNvSpPr txBox="1"/>
          <p:nvPr/>
        </p:nvSpPr>
        <p:spPr>
          <a:xfrm>
            <a:off x="5607100" y="2539463"/>
            <a:ext cx="1895100" cy="2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800">
                <a:latin typeface="Montserrat"/>
                <a:ea typeface="Montserrat"/>
                <a:cs typeface="Montserrat"/>
                <a:sym typeface="Montserrat"/>
              </a:rPr>
              <a:t>Supports multiway data flows, e.g., for ensembles of NERs</a:t>
            </a:r>
            <a:endParaRPr i="1" sz="800">
              <a:latin typeface="Montserrat"/>
              <a:ea typeface="Montserrat"/>
              <a:cs typeface="Montserrat"/>
              <a:sym typeface="Montserrat"/>
            </a:endParaRPr>
          </a:p>
        </p:txBody>
      </p:sp>
      <p:sp>
        <p:nvSpPr>
          <p:cNvPr id="2599" name="Google Shape;2599;p244"/>
          <p:cNvSpPr/>
          <p:nvPr/>
        </p:nvSpPr>
        <p:spPr>
          <a:xfrm>
            <a:off x="8567101" y="1737750"/>
            <a:ext cx="359100" cy="301500"/>
          </a:xfrm>
          <a:prstGeom prst="can">
            <a:avLst>
              <a:gd fmla="val 25151"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IR</a:t>
            </a:r>
            <a:endParaRPr sz="12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3" name="Shape 2603"/>
        <p:cNvGrpSpPr/>
        <p:nvPr/>
      </p:nvGrpSpPr>
      <p:grpSpPr>
        <a:xfrm>
          <a:off x="0" y="0"/>
          <a:ext cx="0" cy="0"/>
          <a:chOff x="0" y="0"/>
          <a:chExt cx="0" cy="0"/>
        </a:xfrm>
      </p:grpSpPr>
      <p:sp>
        <p:nvSpPr>
          <p:cNvPr id="2604" name="Google Shape;2604;p245"/>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Swagfiend (Hosted Pipelines)</a:t>
            </a:r>
            <a:endParaRPr/>
          </a:p>
        </p:txBody>
      </p:sp>
      <p:pic>
        <p:nvPicPr>
          <p:cNvPr id="2605" name="Google Shape;2605;p245"/>
          <p:cNvPicPr preferRelativeResize="0"/>
          <p:nvPr/>
        </p:nvPicPr>
        <p:blipFill>
          <a:blip r:embed="rId3">
            <a:alphaModFix/>
          </a:blip>
          <a:stretch>
            <a:fillRect/>
          </a:stretch>
        </p:blipFill>
        <p:spPr>
          <a:xfrm>
            <a:off x="2667025" y="4193876"/>
            <a:ext cx="488210" cy="488225"/>
          </a:xfrm>
          <a:prstGeom prst="rect">
            <a:avLst/>
          </a:prstGeom>
          <a:noFill/>
          <a:ln>
            <a:noFill/>
          </a:ln>
        </p:spPr>
      </p:pic>
      <p:pic>
        <p:nvPicPr>
          <p:cNvPr id="2606" name="Google Shape;2606;p245"/>
          <p:cNvPicPr preferRelativeResize="0"/>
          <p:nvPr/>
        </p:nvPicPr>
        <p:blipFill>
          <a:blip r:embed="rId4">
            <a:alphaModFix/>
          </a:blip>
          <a:stretch>
            <a:fillRect/>
          </a:stretch>
        </p:blipFill>
        <p:spPr>
          <a:xfrm>
            <a:off x="3239041" y="4193876"/>
            <a:ext cx="488210" cy="488225"/>
          </a:xfrm>
          <a:prstGeom prst="rect">
            <a:avLst/>
          </a:prstGeom>
          <a:noFill/>
          <a:ln>
            <a:noFill/>
          </a:ln>
        </p:spPr>
      </p:pic>
      <p:pic>
        <p:nvPicPr>
          <p:cNvPr id="2607" name="Google Shape;2607;p245"/>
          <p:cNvPicPr preferRelativeResize="0"/>
          <p:nvPr/>
        </p:nvPicPr>
        <p:blipFill>
          <a:blip r:embed="rId5">
            <a:alphaModFix/>
          </a:blip>
          <a:stretch>
            <a:fillRect/>
          </a:stretch>
        </p:blipFill>
        <p:spPr>
          <a:xfrm>
            <a:off x="3811058" y="4193876"/>
            <a:ext cx="488210" cy="488225"/>
          </a:xfrm>
          <a:prstGeom prst="rect">
            <a:avLst/>
          </a:prstGeom>
          <a:noFill/>
          <a:ln>
            <a:noFill/>
          </a:ln>
        </p:spPr>
      </p:pic>
      <p:pic>
        <p:nvPicPr>
          <p:cNvPr id="2608" name="Google Shape;2608;p245"/>
          <p:cNvPicPr preferRelativeResize="0"/>
          <p:nvPr/>
        </p:nvPicPr>
        <p:blipFill>
          <a:blip r:embed="rId6">
            <a:alphaModFix/>
          </a:blip>
          <a:stretch>
            <a:fillRect/>
          </a:stretch>
        </p:blipFill>
        <p:spPr>
          <a:xfrm>
            <a:off x="4955091" y="4193876"/>
            <a:ext cx="488210" cy="488225"/>
          </a:xfrm>
          <a:prstGeom prst="rect">
            <a:avLst/>
          </a:prstGeom>
          <a:noFill/>
          <a:ln>
            <a:noFill/>
          </a:ln>
        </p:spPr>
      </p:pic>
      <p:pic>
        <p:nvPicPr>
          <p:cNvPr id="2609" name="Google Shape;2609;p245"/>
          <p:cNvPicPr preferRelativeResize="0"/>
          <p:nvPr/>
        </p:nvPicPr>
        <p:blipFill>
          <a:blip r:embed="rId7">
            <a:alphaModFix/>
          </a:blip>
          <a:stretch>
            <a:fillRect/>
          </a:stretch>
        </p:blipFill>
        <p:spPr>
          <a:xfrm>
            <a:off x="6099124" y="4193876"/>
            <a:ext cx="488210" cy="488225"/>
          </a:xfrm>
          <a:prstGeom prst="rect">
            <a:avLst/>
          </a:prstGeom>
          <a:noFill/>
          <a:ln>
            <a:noFill/>
          </a:ln>
        </p:spPr>
      </p:pic>
      <p:pic>
        <p:nvPicPr>
          <p:cNvPr id="2610" name="Google Shape;2610;p245"/>
          <p:cNvPicPr preferRelativeResize="0"/>
          <p:nvPr/>
        </p:nvPicPr>
        <p:blipFill>
          <a:blip r:embed="rId8">
            <a:alphaModFix/>
          </a:blip>
          <a:stretch>
            <a:fillRect/>
          </a:stretch>
        </p:blipFill>
        <p:spPr>
          <a:xfrm>
            <a:off x="5527107" y="4193876"/>
            <a:ext cx="488210" cy="488225"/>
          </a:xfrm>
          <a:prstGeom prst="rect">
            <a:avLst/>
          </a:prstGeom>
          <a:noFill/>
          <a:ln>
            <a:noFill/>
          </a:ln>
        </p:spPr>
      </p:pic>
      <p:pic>
        <p:nvPicPr>
          <p:cNvPr id="2611" name="Google Shape;2611;p245"/>
          <p:cNvPicPr preferRelativeResize="0"/>
          <p:nvPr/>
        </p:nvPicPr>
        <p:blipFill>
          <a:blip r:embed="rId9">
            <a:alphaModFix/>
          </a:blip>
          <a:stretch>
            <a:fillRect/>
          </a:stretch>
        </p:blipFill>
        <p:spPr>
          <a:xfrm>
            <a:off x="6671140" y="4193876"/>
            <a:ext cx="488210" cy="488225"/>
          </a:xfrm>
          <a:prstGeom prst="rect">
            <a:avLst/>
          </a:prstGeom>
          <a:noFill/>
          <a:ln>
            <a:noFill/>
          </a:ln>
        </p:spPr>
      </p:pic>
      <p:pic>
        <p:nvPicPr>
          <p:cNvPr id="2612" name="Google Shape;2612;p245"/>
          <p:cNvPicPr preferRelativeResize="0"/>
          <p:nvPr/>
        </p:nvPicPr>
        <p:blipFill>
          <a:blip r:embed="rId10">
            <a:alphaModFix/>
          </a:blip>
          <a:stretch>
            <a:fillRect/>
          </a:stretch>
        </p:blipFill>
        <p:spPr>
          <a:xfrm>
            <a:off x="4383074" y="4193876"/>
            <a:ext cx="488210" cy="488225"/>
          </a:xfrm>
          <a:prstGeom prst="rect">
            <a:avLst/>
          </a:prstGeom>
          <a:noFill/>
          <a:ln>
            <a:noFill/>
          </a:ln>
        </p:spPr>
      </p:pic>
      <p:sp>
        <p:nvSpPr>
          <p:cNvPr id="2613" name="Google Shape;2613;p245"/>
          <p:cNvSpPr/>
          <p:nvPr/>
        </p:nvSpPr>
        <p:spPr>
          <a:xfrm>
            <a:off x="363700" y="195350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45"/>
          <p:cNvSpPr/>
          <p:nvPr/>
        </p:nvSpPr>
        <p:spPr>
          <a:xfrm>
            <a:off x="592300" y="195350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45"/>
          <p:cNvSpPr/>
          <p:nvPr/>
        </p:nvSpPr>
        <p:spPr>
          <a:xfrm>
            <a:off x="363700" y="26046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45"/>
          <p:cNvSpPr/>
          <p:nvPr/>
        </p:nvSpPr>
        <p:spPr>
          <a:xfrm>
            <a:off x="592300" y="26046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45"/>
          <p:cNvSpPr/>
          <p:nvPr/>
        </p:nvSpPr>
        <p:spPr>
          <a:xfrm>
            <a:off x="363700" y="325580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45"/>
          <p:cNvSpPr/>
          <p:nvPr/>
        </p:nvSpPr>
        <p:spPr>
          <a:xfrm>
            <a:off x="592300" y="325580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45"/>
          <p:cNvSpPr/>
          <p:nvPr/>
        </p:nvSpPr>
        <p:spPr>
          <a:xfrm>
            <a:off x="1508184" y="26046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45"/>
          <p:cNvSpPr/>
          <p:nvPr/>
        </p:nvSpPr>
        <p:spPr>
          <a:xfrm>
            <a:off x="1736784" y="26046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45"/>
          <p:cNvSpPr/>
          <p:nvPr/>
        </p:nvSpPr>
        <p:spPr>
          <a:xfrm>
            <a:off x="1965384" y="260465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45"/>
          <p:cNvSpPr/>
          <p:nvPr/>
        </p:nvSpPr>
        <p:spPr>
          <a:xfrm>
            <a:off x="2193984" y="26046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45"/>
          <p:cNvSpPr/>
          <p:nvPr/>
        </p:nvSpPr>
        <p:spPr>
          <a:xfrm>
            <a:off x="2422584" y="26046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45"/>
          <p:cNvSpPr/>
          <p:nvPr/>
        </p:nvSpPr>
        <p:spPr>
          <a:xfrm>
            <a:off x="2651184" y="26046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45"/>
          <p:cNvSpPr/>
          <p:nvPr/>
        </p:nvSpPr>
        <p:spPr>
          <a:xfrm>
            <a:off x="2879784" y="260465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6" name="Google Shape;2626;p245"/>
          <p:cNvCxnSpPr>
            <a:stCxn id="2614" idx="3"/>
            <a:endCxn id="2619" idx="1"/>
          </p:cNvCxnSpPr>
          <p:nvPr/>
        </p:nvCxnSpPr>
        <p:spPr>
          <a:xfrm>
            <a:off x="820900" y="2067800"/>
            <a:ext cx="687300" cy="651300"/>
          </a:xfrm>
          <a:prstGeom prst="bentConnector3">
            <a:avLst>
              <a:gd fmla="val 49999" name="adj1"/>
            </a:avLst>
          </a:prstGeom>
          <a:noFill/>
          <a:ln cap="flat" cmpd="sng" w="9525">
            <a:solidFill>
              <a:schemeClr val="dk2"/>
            </a:solidFill>
            <a:prstDash val="solid"/>
            <a:round/>
            <a:headEnd len="med" w="med" type="none"/>
            <a:tailEnd len="med" w="med" type="triangle"/>
          </a:ln>
        </p:spPr>
      </p:cxnSp>
      <p:cxnSp>
        <p:nvCxnSpPr>
          <p:cNvPr id="2627" name="Google Shape;2627;p245"/>
          <p:cNvCxnSpPr>
            <a:stCxn id="2618" idx="3"/>
            <a:endCxn id="2619" idx="1"/>
          </p:cNvCxnSpPr>
          <p:nvPr/>
        </p:nvCxnSpPr>
        <p:spPr>
          <a:xfrm flipH="1" rot="10800000">
            <a:off x="820900" y="2719100"/>
            <a:ext cx="687300" cy="651000"/>
          </a:xfrm>
          <a:prstGeom prst="bentConnector3">
            <a:avLst>
              <a:gd fmla="val 49999" name="adj1"/>
            </a:avLst>
          </a:prstGeom>
          <a:noFill/>
          <a:ln cap="flat" cmpd="sng" w="9525">
            <a:solidFill>
              <a:schemeClr val="dk2"/>
            </a:solidFill>
            <a:prstDash val="solid"/>
            <a:round/>
            <a:headEnd len="med" w="med" type="none"/>
            <a:tailEnd len="med" w="med" type="triangle"/>
          </a:ln>
        </p:spPr>
      </p:cxnSp>
      <p:cxnSp>
        <p:nvCxnSpPr>
          <p:cNvPr id="2628" name="Google Shape;2628;p245"/>
          <p:cNvCxnSpPr>
            <a:stCxn id="2616" idx="3"/>
            <a:endCxn id="2619" idx="1"/>
          </p:cNvCxnSpPr>
          <p:nvPr/>
        </p:nvCxnSpPr>
        <p:spPr>
          <a:xfrm>
            <a:off x="820900" y="2718950"/>
            <a:ext cx="687300" cy="600"/>
          </a:xfrm>
          <a:prstGeom prst="bentConnector3">
            <a:avLst>
              <a:gd fmla="val 49999" name="adj1"/>
            </a:avLst>
          </a:prstGeom>
          <a:noFill/>
          <a:ln cap="flat" cmpd="sng" w="9525">
            <a:solidFill>
              <a:schemeClr val="dk2"/>
            </a:solidFill>
            <a:prstDash val="solid"/>
            <a:round/>
            <a:headEnd len="med" w="med" type="none"/>
            <a:tailEnd len="med" w="med" type="triangle"/>
          </a:ln>
        </p:spPr>
      </p:cxnSp>
      <p:grpSp>
        <p:nvGrpSpPr>
          <p:cNvPr id="2629" name="Google Shape;2629;p245"/>
          <p:cNvGrpSpPr/>
          <p:nvPr/>
        </p:nvGrpSpPr>
        <p:grpSpPr>
          <a:xfrm>
            <a:off x="3625900" y="1949450"/>
            <a:ext cx="2673000" cy="1539000"/>
            <a:chOff x="3528200" y="2067775"/>
            <a:chExt cx="2673000" cy="1539000"/>
          </a:xfrm>
        </p:grpSpPr>
        <p:sp>
          <p:nvSpPr>
            <p:cNvPr id="2630" name="Google Shape;2630;p245"/>
            <p:cNvSpPr/>
            <p:nvPr/>
          </p:nvSpPr>
          <p:spPr>
            <a:xfrm>
              <a:off x="3528200" y="2067775"/>
              <a:ext cx="2673000" cy="1539000"/>
            </a:xfrm>
            <a:prstGeom prst="roundRect">
              <a:avLst>
                <a:gd fmla="val 16667" name="adj"/>
              </a:avLst>
            </a:prstGeom>
            <a:solidFill>
              <a:srgbClr val="FFFFFF"/>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1" name="Google Shape;2631;p245"/>
            <p:cNvPicPr preferRelativeResize="0"/>
            <p:nvPr/>
          </p:nvPicPr>
          <p:blipFill>
            <a:blip r:embed="rId11">
              <a:alphaModFix/>
            </a:blip>
            <a:stretch>
              <a:fillRect/>
            </a:stretch>
          </p:blipFill>
          <p:spPr>
            <a:xfrm>
              <a:off x="3651300" y="2496700"/>
              <a:ext cx="572700" cy="572700"/>
            </a:xfrm>
            <a:prstGeom prst="rect">
              <a:avLst/>
            </a:prstGeom>
            <a:noFill/>
            <a:ln>
              <a:noFill/>
            </a:ln>
          </p:spPr>
        </p:pic>
        <p:pic>
          <p:nvPicPr>
            <p:cNvPr id="2632" name="Google Shape;2632;p245"/>
            <p:cNvPicPr preferRelativeResize="0"/>
            <p:nvPr/>
          </p:nvPicPr>
          <p:blipFill rotWithShape="1">
            <a:blip r:embed="rId12">
              <a:alphaModFix/>
            </a:blip>
            <a:srcRect b="0" l="33295" r="33408" t="0"/>
            <a:stretch/>
          </p:blipFill>
          <p:spPr>
            <a:xfrm>
              <a:off x="4340950" y="2272519"/>
              <a:ext cx="1128201" cy="1129475"/>
            </a:xfrm>
            <a:prstGeom prst="rect">
              <a:avLst/>
            </a:prstGeom>
            <a:noFill/>
            <a:ln>
              <a:noFill/>
            </a:ln>
          </p:spPr>
        </p:pic>
      </p:grpSp>
      <p:sp>
        <p:nvSpPr>
          <p:cNvPr id="2633" name="Google Shape;2633;p245"/>
          <p:cNvSpPr/>
          <p:nvPr/>
        </p:nvSpPr>
        <p:spPr>
          <a:xfrm>
            <a:off x="3642500" y="1395500"/>
            <a:ext cx="955500" cy="705300"/>
          </a:xfrm>
          <a:prstGeom prst="wedgeRoundRectCallout">
            <a:avLst>
              <a:gd fmla="val -21232" name="adj1"/>
              <a:gd fmla="val 82153"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Automatic dependency resolution (DAG)</a:t>
            </a:r>
            <a:endParaRPr sz="1000"/>
          </a:p>
        </p:txBody>
      </p:sp>
      <p:cxnSp>
        <p:nvCxnSpPr>
          <p:cNvPr id="2634" name="Google Shape;2634;p245"/>
          <p:cNvCxnSpPr>
            <a:stCxn id="2630" idx="2"/>
            <a:endCxn id="2605" idx="0"/>
          </p:cNvCxnSpPr>
          <p:nvPr/>
        </p:nvCxnSpPr>
        <p:spPr>
          <a:xfrm rot="5400000">
            <a:off x="3584050" y="2815400"/>
            <a:ext cx="705300" cy="20514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35" name="Google Shape;2635;p245"/>
          <p:cNvCxnSpPr>
            <a:stCxn id="2630" idx="2"/>
            <a:endCxn id="2611" idx="0"/>
          </p:cNvCxnSpPr>
          <p:nvPr/>
        </p:nvCxnSpPr>
        <p:spPr>
          <a:xfrm flipH="1" rot="-5400000">
            <a:off x="5586100" y="2864750"/>
            <a:ext cx="705300" cy="19527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36" name="Google Shape;2636;p245"/>
          <p:cNvCxnSpPr>
            <a:stCxn id="2630" idx="2"/>
            <a:endCxn id="2608" idx="0"/>
          </p:cNvCxnSpPr>
          <p:nvPr/>
        </p:nvCxnSpPr>
        <p:spPr>
          <a:xfrm flipH="1" rot="-5400000">
            <a:off x="4728100" y="3722750"/>
            <a:ext cx="705300" cy="2367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37" name="Google Shape;2637;p245"/>
          <p:cNvCxnSpPr>
            <a:stCxn id="2630" idx="2"/>
            <a:endCxn id="2612" idx="0"/>
          </p:cNvCxnSpPr>
          <p:nvPr/>
        </p:nvCxnSpPr>
        <p:spPr>
          <a:xfrm rot="5400000">
            <a:off x="4442200" y="3673550"/>
            <a:ext cx="705300" cy="3351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38" name="Google Shape;2638;p245"/>
          <p:cNvCxnSpPr>
            <a:stCxn id="2630" idx="2"/>
            <a:endCxn id="2607" idx="0"/>
          </p:cNvCxnSpPr>
          <p:nvPr/>
        </p:nvCxnSpPr>
        <p:spPr>
          <a:xfrm rot="5400000">
            <a:off x="4156150" y="3387500"/>
            <a:ext cx="705300" cy="9072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39" name="Google Shape;2639;p245"/>
          <p:cNvCxnSpPr>
            <a:stCxn id="2630" idx="2"/>
            <a:endCxn id="2606" idx="0"/>
          </p:cNvCxnSpPr>
          <p:nvPr/>
        </p:nvCxnSpPr>
        <p:spPr>
          <a:xfrm rot="5400000">
            <a:off x="3870100" y="3101450"/>
            <a:ext cx="705300" cy="14793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40" name="Google Shape;2640;p245"/>
          <p:cNvCxnSpPr>
            <a:stCxn id="2630" idx="2"/>
            <a:endCxn id="2610" idx="0"/>
          </p:cNvCxnSpPr>
          <p:nvPr/>
        </p:nvCxnSpPr>
        <p:spPr>
          <a:xfrm flipH="1" rot="-5400000">
            <a:off x="5014150" y="3436700"/>
            <a:ext cx="705300" cy="8088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41" name="Google Shape;2641;p245"/>
          <p:cNvCxnSpPr>
            <a:stCxn id="2630" idx="2"/>
            <a:endCxn id="2609" idx="0"/>
          </p:cNvCxnSpPr>
          <p:nvPr/>
        </p:nvCxnSpPr>
        <p:spPr>
          <a:xfrm flipH="1" rot="-5400000">
            <a:off x="5300200" y="3150650"/>
            <a:ext cx="705300" cy="1380900"/>
          </a:xfrm>
          <a:prstGeom prst="bentConnector3">
            <a:avLst>
              <a:gd fmla="val 50009" name="adj1"/>
            </a:avLst>
          </a:prstGeom>
          <a:noFill/>
          <a:ln cap="flat" cmpd="sng" w="9525">
            <a:solidFill>
              <a:schemeClr val="dk2"/>
            </a:solidFill>
            <a:prstDash val="solid"/>
            <a:round/>
            <a:headEnd len="med" w="med" type="none"/>
            <a:tailEnd len="med" w="med" type="triangle"/>
          </a:ln>
        </p:spPr>
      </p:cxnSp>
      <p:cxnSp>
        <p:nvCxnSpPr>
          <p:cNvPr id="2642" name="Google Shape;2642;p245"/>
          <p:cNvCxnSpPr>
            <a:stCxn id="2625" idx="3"/>
            <a:endCxn id="2630" idx="1"/>
          </p:cNvCxnSpPr>
          <p:nvPr/>
        </p:nvCxnSpPr>
        <p:spPr>
          <a:xfrm>
            <a:off x="3108384" y="2718950"/>
            <a:ext cx="517500" cy="0"/>
          </a:xfrm>
          <a:prstGeom prst="straightConnector1">
            <a:avLst/>
          </a:prstGeom>
          <a:noFill/>
          <a:ln cap="flat" cmpd="sng" w="9525">
            <a:solidFill>
              <a:schemeClr val="dk2"/>
            </a:solidFill>
            <a:prstDash val="solid"/>
            <a:round/>
            <a:headEnd len="med" w="med" type="none"/>
            <a:tailEnd len="med" w="med" type="triangle"/>
          </a:ln>
        </p:spPr>
      </p:cxnSp>
      <p:sp>
        <p:nvSpPr>
          <p:cNvPr id="2643" name="Google Shape;2643;p245"/>
          <p:cNvSpPr/>
          <p:nvPr/>
        </p:nvSpPr>
        <p:spPr>
          <a:xfrm>
            <a:off x="4623500" y="835700"/>
            <a:ext cx="1010100" cy="740400"/>
          </a:xfrm>
          <a:prstGeom prst="wedgeRoundRectCallout">
            <a:avLst>
              <a:gd fmla="val -23123" name="adj1"/>
              <a:gd fmla="val 100620"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On-demand,</a:t>
            </a:r>
            <a:endParaRPr sz="1000"/>
          </a:p>
          <a:p>
            <a:pPr indent="0" lvl="0" marL="0" rtl="0" algn="l">
              <a:spcBef>
                <a:spcPts val="0"/>
              </a:spcBef>
              <a:spcAft>
                <a:spcPts val="0"/>
              </a:spcAft>
              <a:buNone/>
            </a:pPr>
            <a:r>
              <a:rPr lang="en" sz="1000"/>
              <a:t>Multi-tenant. </a:t>
            </a:r>
            <a:endParaRPr sz="1000"/>
          </a:p>
          <a:p>
            <a:pPr indent="0" lvl="0" marL="0" rtl="0" algn="l">
              <a:spcBef>
                <a:spcPts val="0"/>
              </a:spcBef>
              <a:spcAft>
                <a:spcPts val="0"/>
              </a:spcAft>
              <a:buNone/>
            </a:pPr>
            <a:r>
              <a:rPr lang="en" sz="1000"/>
              <a:t>Static and dynamic configuration</a:t>
            </a:r>
            <a:endParaRPr sz="1000"/>
          </a:p>
        </p:txBody>
      </p:sp>
      <p:sp>
        <p:nvSpPr>
          <p:cNvPr id="2644" name="Google Shape;2644;p245"/>
          <p:cNvSpPr txBox="1"/>
          <p:nvPr/>
        </p:nvSpPr>
        <p:spPr>
          <a:xfrm>
            <a:off x="3483100" y="4811100"/>
            <a:ext cx="31278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Enrichment services</a:t>
            </a:r>
            <a:endParaRPr/>
          </a:p>
        </p:txBody>
      </p:sp>
      <p:sp>
        <p:nvSpPr>
          <p:cNvPr id="2645" name="Google Shape;2645;p245"/>
          <p:cNvSpPr txBox="1"/>
          <p:nvPr/>
        </p:nvSpPr>
        <p:spPr>
          <a:xfrm>
            <a:off x="1508175" y="2286425"/>
            <a:ext cx="16002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Docs to be enriched</a:t>
            </a:r>
            <a:endParaRPr sz="1000"/>
          </a:p>
        </p:txBody>
      </p:sp>
      <p:sp>
        <p:nvSpPr>
          <p:cNvPr id="2646" name="Google Shape;2646;p245"/>
          <p:cNvSpPr txBox="1"/>
          <p:nvPr/>
        </p:nvSpPr>
        <p:spPr>
          <a:xfrm>
            <a:off x="7121225" y="2286425"/>
            <a:ext cx="16002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Enriched documents</a:t>
            </a:r>
            <a:endParaRPr sz="1000"/>
          </a:p>
        </p:txBody>
      </p:sp>
      <p:sp>
        <p:nvSpPr>
          <p:cNvPr id="2647" name="Google Shape;2647;p245"/>
          <p:cNvSpPr txBox="1"/>
          <p:nvPr/>
        </p:nvSpPr>
        <p:spPr>
          <a:xfrm>
            <a:off x="164300" y="1576100"/>
            <a:ext cx="955500" cy="3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Data sources</a:t>
            </a:r>
            <a:endParaRPr sz="1000"/>
          </a:p>
        </p:txBody>
      </p:sp>
      <p:cxnSp>
        <p:nvCxnSpPr>
          <p:cNvPr id="2648" name="Google Shape;2648;p245"/>
          <p:cNvCxnSpPr>
            <a:stCxn id="2630" idx="3"/>
            <a:endCxn id="2649" idx="1"/>
          </p:cNvCxnSpPr>
          <p:nvPr/>
        </p:nvCxnSpPr>
        <p:spPr>
          <a:xfrm>
            <a:off x="6298900" y="2718950"/>
            <a:ext cx="822300" cy="300"/>
          </a:xfrm>
          <a:prstGeom prst="straightConnector1">
            <a:avLst/>
          </a:prstGeom>
          <a:noFill/>
          <a:ln cap="flat" cmpd="sng" w="9525">
            <a:solidFill>
              <a:schemeClr val="dk2"/>
            </a:solidFill>
            <a:prstDash val="solid"/>
            <a:round/>
            <a:headEnd len="med" w="med" type="none"/>
            <a:tailEnd len="med" w="med" type="triangle"/>
          </a:ln>
        </p:spPr>
      </p:cxnSp>
      <p:sp>
        <p:nvSpPr>
          <p:cNvPr id="2650" name="Google Shape;2650;p245"/>
          <p:cNvSpPr/>
          <p:nvPr/>
        </p:nvSpPr>
        <p:spPr>
          <a:xfrm>
            <a:off x="6773675" y="1263050"/>
            <a:ext cx="1380900" cy="572700"/>
          </a:xfrm>
          <a:prstGeom prst="wedgeRoundRectCallout">
            <a:avLst>
              <a:gd fmla="val -59027" name="adj1"/>
              <a:gd fmla="val 143304"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I/O connectors for various protocols (see Benthos)</a:t>
            </a:r>
            <a:endParaRPr sz="1000"/>
          </a:p>
        </p:txBody>
      </p:sp>
      <p:sp>
        <p:nvSpPr>
          <p:cNvPr id="2651" name="Google Shape;2651;p245"/>
          <p:cNvSpPr/>
          <p:nvPr/>
        </p:nvSpPr>
        <p:spPr>
          <a:xfrm>
            <a:off x="5519300" y="1576100"/>
            <a:ext cx="801600" cy="488100"/>
          </a:xfrm>
          <a:prstGeom prst="wedgeRoundRectCallout">
            <a:avLst>
              <a:gd fmla="val -32808" name="adj1"/>
              <a:gd fmla="val 74784"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Parallel workflows</a:t>
            </a:r>
            <a:endParaRPr sz="1000"/>
          </a:p>
        </p:txBody>
      </p:sp>
      <p:grpSp>
        <p:nvGrpSpPr>
          <p:cNvPr id="2652" name="Google Shape;2652;p245"/>
          <p:cNvGrpSpPr/>
          <p:nvPr/>
        </p:nvGrpSpPr>
        <p:grpSpPr>
          <a:xfrm>
            <a:off x="7121226" y="2604950"/>
            <a:ext cx="1600209" cy="228600"/>
            <a:chOff x="7121226" y="2604950"/>
            <a:chExt cx="1600209" cy="228600"/>
          </a:xfrm>
        </p:grpSpPr>
        <p:sp>
          <p:nvSpPr>
            <p:cNvPr id="2649" name="Google Shape;2649;p245"/>
            <p:cNvSpPr/>
            <p:nvPr/>
          </p:nvSpPr>
          <p:spPr>
            <a:xfrm>
              <a:off x="7121234" y="26049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45"/>
            <p:cNvSpPr/>
            <p:nvPr/>
          </p:nvSpPr>
          <p:spPr>
            <a:xfrm>
              <a:off x="7349834" y="26049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45"/>
            <p:cNvSpPr/>
            <p:nvPr/>
          </p:nvSpPr>
          <p:spPr>
            <a:xfrm>
              <a:off x="7578434" y="260495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45"/>
            <p:cNvSpPr/>
            <p:nvPr/>
          </p:nvSpPr>
          <p:spPr>
            <a:xfrm>
              <a:off x="7807034" y="2604950"/>
              <a:ext cx="228600" cy="2286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45"/>
            <p:cNvSpPr/>
            <p:nvPr/>
          </p:nvSpPr>
          <p:spPr>
            <a:xfrm>
              <a:off x="8035634" y="26049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45"/>
            <p:cNvSpPr/>
            <p:nvPr/>
          </p:nvSpPr>
          <p:spPr>
            <a:xfrm>
              <a:off x="8264234" y="2604950"/>
              <a:ext cx="228600" cy="2286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45"/>
            <p:cNvSpPr/>
            <p:nvPr/>
          </p:nvSpPr>
          <p:spPr>
            <a:xfrm>
              <a:off x="8492834" y="2604950"/>
              <a:ext cx="228600" cy="2286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45"/>
            <p:cNvSpPr/>
            <p:nvPr/>
          </p:nvSpPr>
          <p:spPr>
            <a:xfrm>
              <a:off x="7121226" y="2713679"/>
              <a:ext cx="117600" cy="117600"/>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45"/>
            <p:cNvSpPr/>
            <p:nvPr/>
          </p:nvSpPr>
          <p:spPr>
            <a:xfrm>
              <a:off x="7348909" y="2714041"/>
              <a:ext cx="117600" cy="117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45"/>
            <p:cNvSpPr/>
            <p:nvPr/>
          </p:nvSpPr>
          <p:spPr>
            <a:xfrm>
              <a:off x="7576593" y="2714041"/>
              <a:ext cx="117600" cy="1176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45"/>
            <p:cNvSpPr/>
            <p:nvPr/>
          </p:nvSpPr>
          <p:spPr>
            <a:xfrm>
              <a:off x="7804277" y="2714041"/>
              <a:ext cx="117600" cy="1176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45"/>
            <p:cNvSpPr/>
            <p:nvPr/>
          </p:nvSpPr>
          <p:spPr>
            <a:xfrm>
              <a:off x="8031961" y="2714041"/>
              <a:ext cx="117600" cy="117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45"/>
            <p:cNvSpPr/>
            <p:nvPr/>
          </p:nvSpPr>
          <p:spPr>
            <a:xfrm>
              <a:off x="8259645" y="2714041"/>
              <a:ext cx="117600" cy="117600"/>
            </a:xfrm>
            <a:prstGeom prst="rec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45"/>
            <p:cNvSpPr/>
            <p:nvPr/>
          </p:nvSpPr>
          <p:spPr>
            <a:xfrm>
              <a:off x="8487329" y="2714041"/>
              <a:ext cx="117600" cy="1176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6" name="Google Shape;2666;p245"/>
          <p:cNvSpPr/>
          <p:nvPr/>
        </p:nvSpPr>
        <p:spPr>
          <a:xfrm>
            <a:off x="1682800" y="1595425"/>
            <a:ext cx="1081200" cy="572700"/>
          </a:xfrm>
          <a:prstGeom prst="wedgeRoundRectCallout">
            <a:avLst>
              <a:gd fmla="val -88867" name="adj1"/>
              <a:gd fmla="val 107399"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Multiple input sources</a:t>
            </a:r>
            <a:endParaRPr sz="1000"/>
          </a:p>
        </p:txBody>
      </p:sp>
      <p:sp>
        <p:nvSpPr>
          <p:cNvPr id="2667" name="Google Shape;2667;p245"/>
          <p:cNvSpPr/>
          <p:nvPr/>
        </p:nvSpPr>
        <p:spPr>
          <a:xfrm>
            <a:off x="7022875" y="3170213"/>
            <a:ext cx="1179000" cy="572700"/>
          </a:xfrm>
          <a:prstGeom prst="wedgeRoundRectCallout">
            <a:avLst>
              <a:gd fmla="val -71058" name="adj1"/>
              <a:gd fmla="val -97051" name="adj2"/>
              <a:gd fmla="val 0" name="adj3"/>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Multiple, conditional output channels</a:t>
            </a:r>
            <a:endParaRPr sz="1000"/>
          </a:p>
        </p:txBody>
      </p:sp>
      <p:pic>
        <p:nvPicPr>
          <p:cNvPr id="2668" name="Google Shape;2668;p245"/>
          <p:cNvPicPr preferRelativeResize="0"/>
          <p:nvPr/>
        </p:nvPicPr>
        <p:blipFill>
          <a:blip r:embed="rId13">
            <a:alphaModFix/>
          </a:blip>
          <a:stretch>
            <a:fillRect/>
          </a:stretch>
        </p:blipFill>
        <p:spPr>
          <a:xfrm>
            <a:off x="820900" y="3567675"/>
            <a:ext cx="1832034" cy="1539001"/>
          </a:xfrm>
          <a:prstGeom prst="rect">
            <a:avLst/>
          </a:prstGeom>
          <a:noFill/>
          <a:ln>
            <a:noFill/>
          </a:ln>
        </p:spPr>
      </p:pic>
      <p:sp>
        <p:nvSpPr>
          <p:cNvPr id="2669" name="Google Shape;2669;p245"/>
          <p:cNvSpPr txBox="1"/>
          <p:nvPr/>
        </p:nvSpPr>
        <p:spPr>
          <a:xfrm>
            <a:off x="102525" y="654900"/>
            <a:ext cx="3807300"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Nunito Sans"/>
                <a:ea typeface="Nunito Sans"/>
                <a:cs typeface="Nunito Sans"/>
                <a:sym typeface="Nunito Sans"/>
              </a:rPr>
              <a:t>W</a:t>
            </a:r>
            <a:r>
              <a:rPr lang="en" sz="1200">
                <a:latin typeface="Nunito Sans"/>
                <a:ea typeface="Nunito Sans"/>
                <a:cs typeface="Nunito Sans"/>
                <a:sym typeface="Nunito Sans"/>
              </a:rPr>
              <a:t>orkflow manager for most enrichment pipelines, handling dynamic, conditional workflows, automatic dependency graph, parallel service calls</a:t>
            </a:r>
            <a:endParaRPr sz="1200">
              <a:latin typeface="Nunito Sans"/>
              <a:ea typeface="Nunito Sans"/>
              <a:cs typeface="Nunito Sans"/>
              <a:sym typeface="Nunito Sans"/>
            </a:endParaRPr>
          </a:p>
        </p:txBody>
      </p:sp>
      <p:sp>
        <p:nvSpPr>
          <p:cNvPr id="2670" name="Google Shape;2670;p245"/>
          <p:cNvSpPr txBox="1"/>
          <p:nvPr/>
        </p:nvSpPr>
        <p:spPr>
          <a:xfrm>
            <a:off x="7359350" y="3994425"/>
            <a:ext cx="1812300" cy="542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434343"/>
                </a:solidFill>
                <a:latin typeface="Nunito Sans"/>
                <a:ea typeface="Nunito Sans"/>
                <a:cs typeface="Nunito Sans"/>
                <a:sym typeface="Nunito Sans"/>
              </a:rPr>
              <a:t>100’s of pipelines in production</a:t>
            </a:r>
            <a:endParaRPr sz="1200">
              <a:solidFill>
                <a:srgbClr val="434343"/>
              </a:solidFill>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8" name="Shape 1338"/>
        <p:cNvGrpSpPr/>
        <p:nvPr/>
      </p:nvGrpSpPr>
      <p:grpSpPr>
        <a:xfrm>
          <a:off x="0" y="0"/>
          <a:ext cx="0" cy="0"/>
          <a:chOff x="0" y="0"/>
          <a:chExt cx="0" cy="0"/>
        </a:xfrm>
      </p:grpSpPr>
      <p:sp>
        <p:nvSpPr>
          <p:cNvPr id="1339" name="Google Shape;1339;p201"/>
          <p:cNvSpPr txBox="1"/>
          <p:nvPr>
            <p:ph type="title"/>
          </p:nvPr>
        </p:nvSpPr>
        <p:spPr>
          <a:xfrm>
            <a:off x="285700" y="209300"/>
            <a:ext cx="86538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Decision-making has not caught up with our new digital reality</a:t>
            </a:r>
            <a:endParaRPr b="0" i="0" sz="2400" u="none" cap="none" strike="noStrike">
              <a:solidFill>
                <a:srgbClr val="4C4D4F"/>
              </a:solidFill>
              <a:latin typeface="Arial"/>
              <a:ea typeface="Arial"/>
              <a:cs typeface="Arial"/>
              <a:sym typeface="Arial"/>
            </a:endParaRPr>
          </a:p>
        </p:txBody>
      </p:sp>
      <p:sp>
        <p:nvSpPr>
          <p:cNvPr id="1340" name="Google Shape;1340;p201"/>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341" name="Google Shape;1341;p201"/>
          <p:cNvSpPr/>
          <p:nvPr/>
        </p:nvSpPr>
        <p:spPr>
          <a:xfrm>
            <a:off x="475600" y="1775175"/>
            <a:ext cx="8164500" cy="2497500"/>
          </a:xfrm>
          <a:prstGeom prst="rect">
            <a:avLst/>
          </a:prstGeom>
          <a:noFill/>
          <a:ln cap="flat" cmpd="sng" w="19050">
            <a:solidFill>
              <a:srgbClr val="D9D9D9"/>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2C2D2F"/>
              </a:solidFill>
              <a:latin typeface="Calibri"/>
              <a:ea typeface="Calibri"/>
              <a:cs typeface="Calibri"/>
              <a:sym typeface="Calibri"/>
            </a:endParaRPr>
          </a:p>
        </p:txBody>
      </p:sp>
      <p:sp>
        <p:nvSpPr>
          <p:cNvPr id="1342" name="Google Shape;1342;p201"/>
          <p:cNvSpPr txBox="1"/>
          <p:nvPr/>
        </p:nvSpPr>
        <p:spPr>
          <a:xfrm>
            <a:off x="403001" y="1293875"/>
            <a:ext cx="85365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1600"/>
              <a:buFont typeface="Arial"/>
              <a:buNone/>
            </a:pPr>
            <a:r>
              <a:rPr b="0" i="0" lang="en" sz="1600" u="none" cap="none" strike="noStrike">
                <a:solidFill>
                  <a:srgbClr val="424242"/>
                </a:solidFill>
                <a:latin typeface="Arial"/>
                <a:ea typeface="Arial"/>
                <a:cs typeface="Arial"/>
                <a:sym typeface="Arial"/>
              </a:rPr>
              <a:t>Today,</a:t>
            </a:r>
            <a:r>
              <a:rPr lang="en" sz="1600">
                <a:solidFill>
                  <a:srgbClr val="424242"/>
                </a:solidFill>
              </a:rPr>
              <a:t> </a:t>
            </a:r>
            <a:r>
              <a:rPr b="0" i="0" lang="en" sz="1600" u="none" cap="none" strike="noStrike">
                <a:solidFill>
                  <a:srgbClr val="424242"/>
                </a:solidFill>
                <a:latin typeface="Arial"/>
                <a:ea typeface="Arial"/>
                <a:cs typeface="Arial"/>
                <a:sym typeface="Arial"/>
              </a:rPr>
              <a:t>all of us leave behind a trail of</a:t>
            </a:r>
            <a:r>
              <a:rPr b="0" i="0" lang="en" sz="1600" u="none" cap="none" strike="noStrike">
                <a:solidFill>
                  <a:schemeClr val="lt2"/>
                </a:solidFill>
                <a:latin typeface="Arial"/>
                <a:ea typeface="Arial"/>
                <a:cs typeface="Arial"/>
                <a:sym typeface="Arial"/>
              </a:rPr>
              <a:t> </a:t>
            </a:r>
            <a:r>
              <a:rPr b="0" i="0" lang="en" sz="1600" u="none" cap="none" strike="noStrike">
                <a:solidFill>
                  <a:schemeClr val="accent2"/>
                </a:solidFill>
                <a:latin typeface="Arial"/>
                <a:ea typeface="Arial"/>
                <a:cs typeface="Arial"/>
                <a:sym typeface="Arial"/>
              </a:rPr>
              <a:t>online breadcrumbs</a:t>
            </a:r>
            <a:r>
              <a:rPr lang="en" sz="1600">
                <a:solidFill>
                  <a:schemeClr val="dk1"/>
                </a:solidFill>
              </a:rPr>
              <a:t>, creating troves of external data.</a:t>
            </a:r>
            <a:endParaRPr/>
          </a:p>
        </p:txBody>
      </p:sp>
      <p:sp>
        <p:nvSpPr>
          <p:cNvPr id="1343" name="Google Shape;1343;p201"/>
          <p:cNvSpPr/>
          <p:nvPr/>
        </p:nvSpPr>
        <p:spPr>
          <a:xfrm>
            <a:off x="1119948" y="2064323"/>
            <a:ext cx="12138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Online news</a:t>
            </a:r>
            <a:endParaRPr>
              <a:solidFill>
                <a:srgbClr val="424242"/>
              </a:solidFill>
            </a:endParaRPr>
          </a:p>
        </p:txBody>
      </p:sp>
      <p:sp>
        <p:nvSpPr>
          <p:cNvPr id="1344" name="Google Shape;1344;p201"/>
          <p:cNvSpPr/>
          <p:nvPr/>
        </p:nvSpPr>
        <p:spPr>
          <a:xfrm>
            <a:off x="1094507" y="3090303"/>
            <a:ext cx="12666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Social media</a:t>
            </a:r>
            <a:endParaRPr>
              <a:solidFill>
                <a:srgbClr val="424242"/>
              </a:solidFill>
            </a:endParaRPr>
          </a:p>
        </p:txBody>
      </p:sp>
      <p:sp>
        <p:nvSpPr>
          <p:cNvPr id="1345" name="Google Shape;1345;p201"/>
          <p:cNvSpPr/>
          <p:nvPr/>
        </p:nvSpPr>
        <p:spPr>
          <a:xfrm>
            <a:off x="3384448" y="3090300"/>
            <a:ext cx="1661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Press releases</a:t>
            </a:r>
            <a:endParaRPr>
              <a:solidFill>
                <a:srgbClr val="424242"/>
              </a:solidFill>
            </a:endParaRPr>
          </a:p>
        </p:txBody>
      </p:sp>
      <p:sp>
        <p:nvSpPr>
          <p:cNvPr id="1346" name="Google Shape;1346;p201"/>
          <p:cNvSpPr/>
          <p:nvPr/>
        </p:nvSpPr>
        <p:spPr>
          <a:xfrm>
            <a:off x="1177154" y="2380485"/>
            <a:ext cx="11319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Share price</a:t>
            </a:r>
            <a:endParaRPr>
              <a:solidFill>
                <a:srgbClr val="424242"/>
              </a:solidFill>
            </a:endParaRPr>
          </a:p>
        </p:txBody>
      </p:sp>
      <p:sp>
        <p:nvSpPr>
          <p:cNvPr id="1347" name="Google Shape;1347;p201"/>
          <p:cNvSpPr/>
          <p:nvPr/>
        </p:nvSpPr>
        <p:spPr>
          <a:xfrm>
            <a:off x="1066454" y="3390136"/>
            <a:ext cx="13227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Patent filings</a:t>
            </a:r>
            <a:endParaRPr>
              <a:solidFill>
                <a:srgbClr val="424242"/>
              </a:solidFill>
            </a:endParaRPr>
          </a:p>
        </p:txBody>
      </p:sp>
      <p:sp>
        <p:nvSpPr>
          <p:cNvPr id="1348" name="Google Shape;1348;p201"/>
          <p:cNvSpPr/>
          <p:nvPr/>
        </p:nvSpPr>
        <p:spPr>
          <a:xfrm>
            <a:off x="3621610" y="3390136"/>
            <a:ext cx="11898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Trademarks</a:t>
            </a:r>
            <a:endParaRPr>
              <a:solidFill>
                <a:srgbClr val="424242"/>
              </a:solidFill>
            </a:endParaRPr>
          </a:p>
        </p:txBody>
      </p:sp>
      <p:sp>
        <p:nvSpPr>
          <p:cNvPr id="1349" name="Google Shape;1349;p201"/>
          <p:cNvSpPr/>
          <p:nvPr/>
        </p:nvSpPr>
        <p:spPr>
          <a:xfrm>
            <a:off x="985595" y="2739135"/>
            <a:ext cx="1515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Financial filings</a:t>
            </a:r>
            <a:endParaRPr>
              <a:solidFill>
                <a:srgbClr val="424242"/>
              </a:solidFill>
            </a:endParaRPr>
          </a:p>
        </p:txBody>
      </p:sp>
      <p:sp>
        <p:nvSpPr>
          <p:cNvPr id="1350" name="Google Shape;1350;p201"/>
          <p:cNvSpPr/>
          <p:nvPr/>
        </p:nvSpPr>
        <p:spPr>
          <a:xfrm>
            <a:off x="1153016" y="3699799"/>
            <a:ext cx="11496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Web traffic</a:t>
            </a:r>
            <a:endParaRPr>
              <a:solidFill>
                <a:srgbClr val="424242"/>
              </a:solidFill>
            </a:endParaRPr>
          </a:p>
        </p:txBody>
      </p:sp>
      <p:sp>
        <p:nvSpPr>
          <p:cNvPr id="1351" name="Google Shape;1351;p201"/>
          <p:cNvSpPr/>
          <p:nvPr/>
        </p:nvSpPr>
        <p:spPr>
          <a:xfrm>
            <a:off x="3438867" y="3699799"/>
            <a:ext cx="15552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Online ad spend</a:t>
            </a:r>
            <a:endParaRPr>
              <a:solidFill>
                <a:srgbClr val="424242"/>
              </a:solidFill>
            </a:endParaRPr>
          </a:p>
        </p:txBody>
      </p:sp>
      <p:sp>
        <p:nvSpPr>
          <p:cNvPr id="1352" name="Google Shape;1352;p201"/>
          <p:cNvSpPr/>
          <p:nvPr/>
        </p:nvSpPr>
        <p:spPr>
          <a:xfrm>
            <a:off x="3592755" y="2067127"/>
            <a:ext cx="12474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Job postings</a:t>
            </a:r>
            <a:endParaRPr>
              <a:solidFill>
                <a:srgbClr val="424242"/>
              </a:solidFill>
            </a:endParaRPr>
          </a:p>
        </p:txBody>
      </p:sp>
      <p:sp>
        <p:nvSpPr>
          <p:cNvPr id="1353" name="Google Shape;1353;p201"/>
          <p:cNvSpPr/>
          <p:nvPr/>
        </p:nvSpPr>
        <p:spPr>
          <a:xfrm>
            <a:off x="6192745" y="3390799"/>
            <a:ext cx="1499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Unemployment</a:t>
            </a:r>
            <a:endParaRPr>
              <a:solidFill>
                <a:srgbClr val="424242"/>
              </a:solidFill>
            </a:endParaRPr>
          </a:p>
        </p:txBody>
      </p:sp>
      <p:sp>
        <p:nvSpPr>
          <p:cNvPr id="1354" name="Google Shape;1354;p201"/>
          <p:cNvSpPr/>
          <p:nvPr/>
        </p:nvSpPr>
        <p:spPr>
          <a:xfrm>
            <a:off x="5926647" y="3720230"/>
            <a:ext cx="2031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Consumer confidence</a:t>
            </a:r>
            <a:endParaRPr>
              <a:solidFill>
                <a:srgbClr val="424242"/>
              </a:solidFill>
            </a:endParaRPr>
          </a:p>
        </p:txBody>
      </p:sp>
      <p:sp>
        <p:nvSpPr>
          <p:cNvPr id="1355" name="Google Shape;1355;p201"/>
          <p:cNvSpPr/>
          <p:nvPr/>
        </p:nvSpPr>
        <p:spPr>
          <a:xfrm>
            <a:off x="3388372" y="2409141"/>
            <a:ext cx="1656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Real-estate rates</a:t>
            </a:r>
            <a:endParaRPr>
              <a:solidFill>
                <a:srgbClr val="424242"/>
              </a:solidFill>
            </a:endParaRPr>
          </a:p>
        </p:txBody>
      </p:sp>
      <p:sp>
        <p:nvSpPr>
          <p:cNvPr id="1356" name="Google Shape;1356;p201"/>
          <p:cNvSpPr/>
          <p:nvPr/>
        </p:nvSpPr>
        <p:spPr>
          <a:xfrm>
            <a:off x="6499719" y="2748983"/>
            <a:ext cx="8853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Oil price</a:t>
            </a:r>
            <a:endParaRPr>
              <a:solidFill>
                <a:srgbClr val="424242"/>
              </a:solidFill>
            </a:endParaRPr>
          </a:p>
        </p:txBody>
      </p:sp>
      <p:sp>
        <p:nvSpPr>
          <p:cNvPr id="1357" name="Google Shape;1357;p201"/>
          <p:cNvSpPr/>
          <p:nvPr/>
        </p:nvSpPr>
        <p:spPr>
          <a:xfrm>
            <a:off x="6179921" y="2039519"/>
            <a:ext cx="15249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Product reviews</a:t>
            </a:r>
            <a:endParaRPr>
              <a:solidFill>
                <a:srgbClr val="424242"/>
              </a:solidFill>
            </a:endParaRPr>
          </a:p>
        </p:txBody>
      </p:sp>
      <p:sp>
        <p:nvSpPr>
          <p:cNvPr id="1358" name="Google Shape;1358;p201"/>
          <p:cNvSpPr/>
          <p:nvPr/>
        </p:nvSpPr>
        <p:spPr>
          <a:xfrm>
            <a:off x="3473332" y="2748983"/>
            <a:ext cx="14862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App downloads</a:t>
            </a:r>
            <a:endParaRPr>
              <a:solidFill>
                <a:srgbClr val="424242"/>
              </a:solidFill>
            </a:endParaRPr>
          </a:p>
        </p:txBody>
      </p:sp>
      <p:sp>
        <p:nvSpPr>
          <p:cNvPr id="1359" name="Google Shape;1359;p201"/>
          <p:cNvSpPr/>
          <p:nvPr/>
        </p:nvSpPr>
        <p:spPr>
          <a:xfrm>
            <a:off x="6111793" y="3094796"/>
            <a:ext cx="1661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Court documents</a:t>
            </a:r>
            <a:endParaRPr>
              <a:solidFill>
                <a:srgbClr val="424242"/>
              </a:solidFill>
            </a:endParaRPr>
          </a:p>
        </p:txBody>
      </p:sp>
      <p:sp>
        <p:nvSpPr>
          <p:cNvPr id="1360" name="Google Shape;1360;p201"/>
          <p:cNvSpPr/>
          <p:nvPr/>
        </p:nvSpPr>
        <p:spPr>
          <a:xfrm>
            <a:off x="6281711" y="2379675"/>
            <a:ext cx="13212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2"/>
              </a:buClr>
              <a:buSzPts val="1400"/>
              <a:buFont typeface="Arial"/>
              <a:buNone/>
            </a:pPr>
            <a:r>
              <a:rPr b="0" i="0" lang="en" sz="1400" u="none" cap="none" strike="noStrike">
                <a:solidFill>
                  <a:srgbClr val="424242"/>
                </a:solidFill>
                <a:latin typeface="Arial"/>
                <a:ea typeface="Arial"/>
                <a:cs typeface="Arial"/>
                <a:sym typeface="Arial"/>
              </a:rPr>
              <a:t>Interest rates</a:t>
            </a:r>
            <a:endParaRPr>
              <a:solidFill>
                <a:srgbClr val="42424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4" name="Shape 2674"/>
        <p:cNvGrpSpPr/>
        <p:nvPr/>
      </p:nvGrpSpPr>
      <p:grpSpPr>
        <a:xfrm>
          <a:off x="0" y="0"/>
          <a:ext cx="0" cy="0"/>
          <a:chOff x="0" y="0"/>
          <a:chExt cx="0" cy="0"/>
        </a:xfrm>
      </p:grpSpPr>
      <p:sp>
        <p:nvSpPr>
          <p:cNvPr id="2675" name="Google Shape;2675;p246"/>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New Frontier in NLP</a:t>
            </a:r>
            <a:endParaRPr/>
          </a:p>
        </p:txBody>
      </p:sp>
      <p:pic>
        <p:nvPicPr>
          <p:cNvPr id="2676" name="Google Shape;2676;p246"/>
          <p:cNvPicPr preferRelativeResize="0"/>
          <p:nvPr/>
        </p:nvPicPr>
        <p:blipFill>
          <a:blip r:embed="rId3">
            <a:alphaModFix/>
          </a:blip>
          <a:stretch>
            <a:fillRect/>
          </a:stretch>
        </p:blipFill>
        <p:spPr>
          <a:xfrm>
            <a:off x="5521600" y="4015636"/>
            <a:ext cx="1533600" cy="1063302"/>
          </a:xfrm>
          <a:prstGeom prst="rect">
            <a:avLst/>
          </a:prstGeom>
          <a:noFill/>
          <a:ln>
            <a:noFill/>
          </a:ln>
        </p:spPr>
      </p:pic>
      <p:pic>
        <p:nvPicPr>
          <p:cNvPr id="2677" name="Google Shape;2677;p246"/>
          <p:cNvPicPr preferRelativeResize="0"/>
          <p:nvPr/>
        </p:nvPicPr>
        <p:blipFill>
          <a:blip r:embed="rId4">
            <a:alphaModFix/>
          </a:blip>
          <a:stretch>
            <a:fillRect/>
          </a:stretch>
        </p:blipFill>
        <p:spPr>
          <a:xfrm>
            <a:off x="2586898" y="4163338"/>
            <a:ext cx="2586903" cy="767900"/>
          </a:xfrm>
          <a:prstGeom prst="rect">
            <a:avLst/>
          </a:prstGeom>
          <a:noFill/>
          <a:ln>
            <a:noFill/>
          </a:ln>
        </p:spPr>
      </p:pic>
      <p:pic>
        <p:nvPicPr>
          <p:cNvPr id="2678" name="Google Shape;2678;p246"/>
          <p:cNvPicPr preferRelativeResize="0"/>
          <p:nvPr/>
        </p:nvPicPr>
        <p:blipFill>
          <a:blip r:embed="rId5">
            <a:alphaModFix/>
          </a:blip>
          <a:stretch>
            <a:fillRect/>
          </a:stretch>
        </p:blipFill>
        <p:spPr>
          <a:xfrm>
            <a:off x="-1" y="3794455"/>
            <a:ext cx="2586900" cy="1349033"/>
          </a:xfrm>
          <a:prstGeom prst="rect">
            <a:avLst/>
          </a:prstGeom>
          <a:noFill/>
          <a:ln>
            <a:noFill/>
          </a:ln>
        </p:spPr>
      </p:pic>
      <p:sp>
        <p:nvSpPr>
          <p:cNvPr id="2679" name="Google Shape;2679;p246"/>
          <p:cNvSpPr/>
          <p:nvPr/>
        </p:nvSpPr>
        <p:spPr>
          <a:xfrm>
            <a:off x="922850" y="1608750"/>
            <a:ext cx="1329900" cy="827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Word2vec</a:t>
            </a:r>
            <a:endParaRPr/>
          </a:p>
          <a:p>
            <a:pPr indent="0" lvl="0" marL="0" rtl="0" algn="l">
              <a:spcBef>
                <a:spcPts val="0"/>
              </a:spcBef>
              <a:spcAft>
                <a:spcPts val="0"/>
              </a:spcAft>
              <a:buNone/>
            </a:pPr>
            <a:r>
              <a:rPr lang="en"/>
              <a:t>Glove</a:t>
            </a:r>
            <a:endParaRPr/>
          </a:p>
        </p:txBody>
      </p:sp>
      <p:pic>
        <p:nvPicPr>
          <p:cNvPr id="2680" name="Google Shape;2680;p246"/>
          <p:cNvPicPr preferRelativeResize="0"/>
          <p:nvPr/>
        </p:nvPicPr>
        <p:blipFill>
          <a:blip r:embed="rId6">
            <a:alphaModFix/>
          </a:blip>
          <a:stretch>
            <a:fillRect/>
          </a:stretch>
        </p:blipFill>
        <p:spPr>
          <a:xfrm>
            <a:off x="7195875" y="3825328"/>
            <a:ext cx="1815425" cy="1287300"/>
          </a:xfrm>
          <a:prstGeom prst="rect">
            <a:avLst/>
          </a:prstGeom>
          <a:noFill/>
          <a:ln>
            <a:noFill/>
          </a:ln>
        </p:spPr>
      </p:pic>
      <p:sp>
        <p:nvSpPr>
          <p:cNvPr id="2681" name="Google Shape;2681;p246"/>
          <p:cNvSpPr/>
          <p:nvPr/>
        </p:nvSpPr>
        <p:spPr>
          <a:xfrm>
            <a:off x="2931375" y="1696950"/>
            <a:ext cx="1302900" cy="651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46"/>
          <p:cNvSpPr/>
          <p:nvPr/>
        </p:nvSpPr>
        <p:spPr>
          <a:xfrm>
            <a:off x="5623450" y="1392525"/>
            <a:ext cx="2424300" cy="128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50" u="sng">
                <a:solidFill>
                  <a:srgbClr val="3EB0EF"/>
                </a:solidFill>
                <a:highlight>
                  <a:srgbClr val="FFFFFF"/>
                </a:highlight>
                <a:latin typeface="Georgia"/>
                <a:ea typeface="Georgia"/>
                <a:cs typeface="Georgia"/>
                <a:sym typeface="Georgia"/>
                <a:hlinkClick r:id="rId7"/>
              </a:rPr>
              <a:t>ELMo</a:t>
            </a:r>
            <a:endParaRPr/>
          </a:p>
          <a:p>
            <a:pPr indent="0" lvl="0" marL="0" rtl="0" algn="l">
              <a:spcBef>
                <a:spcPts val="0"/>
              </a:spcBef>
              <a:spcAft>
                <a:spcPts val="0"/>
              </a:spcAft>
              <a:buNone/>
            </a:pPr>
            <a:r>
              <a:rPr lang="en" sz="1650">
                <a:solidFill>
                  <a:srgbClr val="3C484E"/>
                </a:solidFill>
                <a:highlight>
                  <a:srgbClr val="FFFFFF"/>
                </a:highlight>
                <a:latin typeface="Georgia"/>
                <a:ea typeface="Georgia"/>
                <a:cs typeface="Georgia"/>
                <a:sym typeface="Georgia"/>
              </a:rPr>
              <a:t> </a:t>
            </a:r>
            <a:r>
              <a:rPr lang="en" sz="1650" u="sng">
                <a:solidFill>
                  <a:srgbClr val="3EB0EF"/>
                </a:solidFill>
                <a:highlight>
                  <a:srgbClr val="FFFFFF"/>
                </a:highlight>
                <a:latin typeface="Georgia"/>
                <a:ea typeface="Georgia"/>
                <a:cs typeface="Georgia"/>
                <a:sym typeface="Georgia"/>
                <a:hlinkClick r:id="rId8"/>
              </a:rPr>
              <a:t>ULMFiT</a:t>
            </a:r>
            <a:endParaRPr/>
          </a:p>
          <a:p>
            <a:pPr indent="0" lvl="0" marL="0" rtl="0" algn="l">
              <a:lnSpc>
                <a:spcPct val="115000"/>
              </a:lnSpc>
              <a:spcBef>
                <a:spcPts val="0"/>
              </a:spcBef>
              <a:spcAft>
                <a:spcPts val="0"/>
              </a:spcAft>
              <a:buNone/>
            </a:pPr>
            <a:r>
              <a:rPr lang="en" sz="1650" u="sng">
                <a:solidFill>
                  <a:srgbClr val="3EB0EF"/>
                </a:solidFill>
                <a:highlight>
                  <a:srgbClr val="FFFFFF"/>
                </a:highlight>
                <a:latin typeface="Georgia"/>
                <a:ea typeface="Georgia"/>
                <a:cs typeface="Georgia"/>
                <a:sym typeface="Georgia"/>
                <a:hlinkClick r:id="rId9"/>
              </a:rPr>
              <a:t>OpenAI transformer</a:t>
            </a:r>
            <a:endParaRPr/>
          </a:p>
          <a:p>
            <a:pPr indent="0" lvl="0" marL="0" rtl="0" algn="l">
              <a:lnSpc>
                <a:spcPct val="115000"/>
              </a:lnSpc>
              <a:spcBef>
                <a:spcPts val="0"/>
              </a:spcBef>
              <a:spcAft>
                <a:spcPts val="0"/>
              </a:spcAft>
              <a:buNone/>
            </a:pPr>
            <a:r>
              <a:rPr lang="en" u="sng">
                <a:solidFill>
                  <a:schemeClr val="hlink"/>
                </a:solidFill>
                <a:hlinkClick r:id="rId10"/>
              </a:rPr>
              <a:t>BERT</a:t>
            </a:r>
            <a:endParaRPr sz="1650" u="sng">
              <a:solidFill>
                <a:srgbClr val="3EB0EF"/>
              </a:solidFill>
              <a:highlight>
                <a:srgbClr val="FFFFFF"/>
              </a:highlight>
              <a:latin typeface="Georgia"/>
              <a:ea typeface="Georgia"/>
              <a:cs typeface="Georgia"/>
              <a:sym typeface="Georgia"/>
              <a:hlinkClick r:id="rId11"/>
            </a:endParaRPr>
          </a:p>
          <a:p>
            <a:pPr indent="0" lvl="0" marL="0" rtl="0" algn="l">
              <a:spcBef>
                <a:spcPts val="0"/>
              </a:spcBef>
              <a:spcAft>
                <a:spcPts val="0"/>
              </a:spcAft>
              <a:buNone/>
            </a:pPr>
            <a:r>
              <a:t/>
            </a:r>
            <a:endParaRPr/>
          </a:p>
        </p:txBody>
      </p:sp>
      <p:sp>
        <p:nvSpPr>
          <p:cNvPr id="2683" name="Google Shape;2683;p246"/>
          <p:cNvSpPr txBox="1"/>
          <p:nvPr/>
        </p:nvSpPr>
        <p:spPr>
          <a:xfrm>
            <a:off x="447800" y="2894350"/>
            <a:ext cx="2280000" cy="4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Nunito Sans"/>
                <a:ea typeface="Nunito Sans"/>
                <a:cs typeface="Nunito Sans"/>
                <a:sym typeface="Nunito Sans"/>
              </a:rPr>
              <a:t>Shallow Pretraining</a:t>
            </a:r>
            <a:endParaRPr sz="1800">
              <a:latin typeface="Nunito Sans"/>
              <a:ea typeface="Nunito Sans"/>
              <a:cs typeface="Nunito Sans"/>
              <a:sym typeface="Nunito Sans"/>
            </a:endParaRPr>
          </a:p>
        </p:txBody>
      </p:sp>
      <p:sp>
        <p:nvSpPr>
          <p:cNvPr id="2684" name="Google Shape;2684;p246"/>
          <p:cNvSpPr txBox="1"/>
          <p:nvPr/>
        </p:nvSpPr>
        <p:spPr>
          <a:xfrm>
            <a:off x="5695600" y="3031475"/>
            <a:ext cx="2280000" cy="4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Nunito Sans"/>
                <a:ea typeface="Nunito Sans"/>
                <a:cs typeface="Nunito Sans"/>
                <a:sym typeface="Nunito Sans"/>
              </a:rPr>
              <a:t>Deep</a:t>
            </a:r>
            <a:r>
              <a:rPr lang="en" sz="1800">
                <a:latin typeface="Nunito Sans"/>
                <a:ea typeface="Nunito Sans"/>
                <a:cs typeface="Nunito Sans"/>
                <a:sym typeface="Nunito Sans"/>
              </a:rPr>
              <a:t> Pretraining</a:t>
            </a:r>
            <a:endParaRPr sz="1800">
              <a:latin typeface="Nunito Sans"/>
              <a:ea typeface="Nunito Sans"/>
              <a:cs typeface="Nunito Sans"/>
              <a:sym typeface="Nunit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8" name="Shape 2688"/>
        <p:cNvGrpSpPr/>
        <p:nvPr/>
      </p:nvGrpSpPr>
      <p:grpSpPr>
        <a:xfrm>
          <a:off x="0" y="0"/>
          <a:ext cx="0" cy="0"/>
          <a:chOff x="0" y="0"/>
          <a:chExt cx="0" cy="0"/>
        </a:xfrm>
      </p:grpSpPr>
      <p:sp>
        <p:nvSpPr>
          <p:cNvPr id="2689" name="Google Shape;2689;p247"/>
          <p:cNvSpPr txBox="1"/>
          <p:nvPr>
            <p:ph type="title"/>
          </p:nvPr>
        </p:nvSpPr>
        <p:spPr>
          <a:xfrm>
            <a:off x="0" y="0"/>
            <a:ext cx="71163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Several sources for knowledge</a:t>
            </a:r>
            <a:endParaRPr sz="2200"/>
          </a:p>
        </p:txBody>
      </p:sp>
      <p:sp>
        <p:nvSpPr>
          <p:cNvPr id="2690" name="Google Shape;2690;p247"/>
          <p:cNvSpPr/>
          <p:nvPr/>
        </p:nvSpPr>
        <p:spPr>
          <a:xfrm>
            <a:off x="4833425" y="717363"/>
            <a:ext cx="4064100" cy="79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rgbClr val="4C4D4F"/>
                </a:solidFill>
                <a:latin typeface="Calibri"/>
                <a:ea typeface="Calibri"/>
                <a:cs typeface="Calibri"/>
                <a:sym typeface="Calibri"/>
              </a:rPr>
              <a:t>Improve our knowledge graph with </a:t>
            </a:r>
            <a:r>
              <a:rPr lang="en" sz="1400">
                <a:solidFill>
                  <a:srgbClr val="434343"/>
                </a:solidFill>
                <a:latin typeface="Calibri"/>
                <a:ea typeface="Calibri"/>
                <a:cs typeface="Calibri"/>
                <a:sym typeface="Calibri"/>
              </a:rPr>
              <a:t> </a:t>
            </a:r>
            <a:r>
              <a:rPr b="1" lang="en" sz="1400">
                <a:solidFill>
                  <a:schemeClr val="dk2"/>
                </a:solidFill>
                <a:latin typeface="Calibri"/>
                <a:ea typeface="Calibri"/>
                <a:cs typeface="Calibri"/>
                <a:sym typeface="Calibri"/>
              </a:rPr>
              <a:t>extracted facts</a:t>
            </a:r>
            <a:r>
              <a:rPr lang="en">
                <a:solidFill>
                  <a:srgbClr val="434343"/>
                </a:solidFill>
                <a:latin typeface="Calibri"/>
                <a:ea typeface="Calibri"/>
                <a:cs typeface="Calibri"/>
                <a:sym typeface="Calibri"/>
              </a:rPr>
              <a:t> </a:t>
            </a:r>
            <a:r>
              <a:rPr lang="en" sz="1400">
                <a:solidFill>
                  <a:srgbClr val="434343"/>
                </a:solidFill>
                <a:latin typeface="Calibri"/>
                <a:ea typeface="Calibri"/>
                <a:cs typeface="Calibri"/>
                <a:sym typeface="Calibri"/>
              </a:rPr>
              <a:t>by </a:t>
            </a:r>
            <a:r>
              <a:rPr lang="en">
                <a:solidFill>
                  <a:srgbClr val="434343"/>
                </a:solidFill>
                <a:latin typeface="Calibri"/>
                <a:ea typeface="Calibri"/>
                <a:cs typeface="Calibri"/>
                <a:sym typeface="Calibri"/>
              </a:rPr>
              <a:t>continuously</a:t>
            </a:r>
            <a:r>
              <a:rPr lang="en" sz="1400">
                <a:solidFill>
                  <a:srgbClr val="434343"/>
                </a:solidFill>
                <a:latin typeface="Calibri"/>
                <a:ea typeface="Calibri"/>
                <a:cs typeface="Calibri"/>
                <a:sym typeface="Calibri"/>
              </a:rPr>
              <a:t> analyzing </a:t>
            </a:r>
            <a:r>
              <a:rPr lang="en">
                <a:solidFill>
                  <a:srgbClr val="434343"/>
                </a:solidFill>
                <a:latin typeface="Calibri"/>
                <a:ea typeface="Calibri"/>
                <a:cs typeface="Calibri"/>
                <a:sym typeface="Calibri"/>
              </a:rPr>
              <a:t>all outside data!</a:t>
            </a:r>
            <a:endParaRPr sz="1400">
              <a:solidFill>
                <a:srgbClr val="38761D"/>
              </a:solidFill>
              <a:latin typeface="Calibri"/>
              <a:ea typeface="Calibri"/>
              <a:cs typeface="Calibri"/>
              <a:sym typeface="Calibri"/>
            </a:endParaRPr>
          </a:p>
        </p:txBody>
      </p:sp>
      <p:cxnSp>
        <p:nvCxnSpPr>
          <p:cNvPr id="2691" name="Google Shape;2691;p247"/>
          <p:cNvCxnSpPr/>
          <p:nvPr/>
        </p:nvCxnSpPr>
        <p:spPr>
          <a:xfrm>
            <a:off x="152412" y="1383173"/>
            <a:ext cx="4187400" cy="8700"/>
          </a:xfrm>
          <a:prstGeom prst="straightConnector1">
            <a:avLst/>
          </a:prstGeom>
          <a:noFill/>
          <a:ln cap="flat" cmpd="sng" w="9525">
            <a:solidFill>
              <a:srgbClr val="D2D2D2"/>
            </a:solidFill>
            <a:prstDash val="solid"/>
            <a:miter lim="800000"/>
            <a:headEnd len="sm" w="sm" type="none"/>
            <a:tailEnd len="sm" w="sm" type="none"/>
          </a:ln>
        </p:spPr>
      </p:cxnSp>
      <p:sp>
        <p:nvSpPr>
          <p:cNvPr id="2692" name="Google Shape;2692;p247"/>
          <p:cNvSpPr/>
          <p:nvPr/>
        </p:nvSpPr>
        <p:spPr>
          <a:xfrm>
            <a:off x="5047025" y="1629799"/>
            <a:ext cx="1258800" cy="530100"/>
          </a:xfrm>
          <a:prstGeom prst="roundRect">
            <a:avLst>
              <a:gd fmla="val 16667" name="adj"/>
            </a:avLst>
          </a:prstGeom>
          <a:solidFill>
            <a:srgbClr val="F3F3F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
                <a:latin typeface="Calibri"/>
                <a:ea typeface="Calibri"/>
                <a:cs typeface="Calibri"/>
                <a:sym typeface="Calibri"/>
              </a:rPr>
              <a:t>Information extraction</a:t>
            </a:r>
            <a:endParaRPr i="0" sz="1200" u="none" cap="none" strike="noStrike">
              <a:latin typeface="Calibri"/>
              <a:ea typeface="Calibri"/>
              <a:cs typeface="Calibri"/>
              <a:sym typeface="Calibri"/>
            </a:endParaRPr>
          </a:p>
        </p:txBody>
      </p:sp>
      <p:sp>
        <p:nvSpPr>
          <p:cNvPr id="2693" name="Google Shape;2693;p247"/>
          <p:cNvSpPr/>
          <p:nvPr/>
        </p:nvSpPr>
        <p:spPr>
          <a:xfrm>
            <a:off x="7100383" y="1598874"/>
            <a:ext cx="1258800" cy="530100"/>
          </a:xfrm>
          <a:prstGeom prst="roundRect">
            <a:avLst>
              <a:gd fmla="val 16667" name="adj"/>
            </a:avLst>
          </a:prstGeom>
          <a:solidFill>
            <a:srgbClr val="F3F3F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
                <a:latin typeface="Calibri"/>
                <a:ea typeface="Calibri"/>
                <a:cs typeface="Calibri"/>
                <a:sym typeface="Calibri"/>
              </a:rPr>
              <a:t>Web data extraction</a:t>
            </a:r>
            <a:endParaRPr b="0" i="0" sz="1200" u="none" cap="none" strike="noStrike">
              <a:latin typeface="Calibri"/>
              <a:ea typeface="Calibri"/>
              <a:cs typeface="Calibri"/>
              <a:sym typeface="Calibri"/>
            </a:endParaRPr>
          </a:p>
        </p:txBody>
      </p:sp>
      <p:sp>
        <p:nvSpPr>
          <p:cNvPr id="2694" name="Google Shape;2694;p247"/>
          <p:cNvSpPr/>
          <p:nvPr/>
        </p:nvSpPr>
        <p:spPr>
          <a:xfrm>
            <a:off x="5052525" y="2369140"/>
            <a:ext cx="1258800" cy="530100"/>
          </a:xfrm>
          <a:prstGeom prst="roundRect">
            <a:avLst>
              <a:gd fmla="val 16667" name="adj"/>
            </a:avLst>
          </a:prstGeom>
          <a:solidFill>
            <a:srgbClr val="F3F3F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400" u="none" cap="none" strike="noStrike">
                <a:latin typeface="Calibri"/>
                <a:ea typeface="Calibri"/>
                <a:cs typeface="Calibri"/>
                <a:sym typeface="Calibri"/>
              </a:rPr>
              <a:t>Web</a:t>
            </a:r>
            <a:r>
              <a:rPr b="0" i="0" lang="en" sz="1400" u="none" cap="none" strike="noStrike">
                <a:latin typeface="Arial"/>
                <a:ea typeface="Arial"/>
                <a:cs typeface="Arial"/>
                <a:sym typeface="Arial"/>
              </a:rPr>
              <a:t>Tables</a:t>
            </a:r>
            <a:endParaRPr b="0" i="0" sz="1400" u="none" cap="none" strike="noStrike">
              <a:latin typeface="Calibri"/>
              <a:ea typeface="Calibri"/>
              <a:cs typeface="Calibri"/>
              <a:sym typeface="Calibri"/>
            </a:endParaRPr>
          </a:p>
        </p:txBody>
      </p:sp>
      <p:sp>
        <p:nvSpPr>
          <p:cNvPr id="2695" name="Google Shape;2695;p247"/>
          <p:cNvSpPr/>
          <p:nvPr/>
        </p:nvSpPr>
        <p:spPr>
          <a:xfrm>
            <a:off x="7100383" y="2335953"/>
            <a:ext cx="1258800" cy="530100"/>
          </a:xfrm>
          <a:prstGeom prst="roundRect">
            <a:avLst>
              <a:gd fmla="val 16667" name="adj"/>
            </a:avLst>
          </a:prstGeom>
          <a:solidFill>
            <a:srgbClr val="F3F3F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
                <a:latin typeface="Calibri"/>
                <a:ea typeface="Calibri"/>
                <a:cs typeface="Calibri"/>
                <a:sym typeface="Calibri"/>
              </a:rPr>
              <a:t>Site Microdata</a:t>
            </a:r>
            <a:endParaRPr i="0" sz="1200" u="none" cap="none" strike="noStrike">
              <a:latin typeface="Calibri"/>
              <a:ea typeface="Calibri"/>
              <a:cs typeface="Calibri"/>
              <a:sym typeface="Calibri"/>
            </a:endParaRPr>
          </a:p>
        </p:txBody>
      </p:sp>
      <p:sp>
        <p:nvSpPr>
          <p:cNvPr id="2696" name="Google Shape;2696;p247"/>
          <p:cNvSpPr/>
          <p:nvPr/>
        </p:nvSpPr>
        <p:spPr>
          <a:xfrm>
            <a:off x="341011" y="2487979"/>
            <a:ext cx="842700" cy="7335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Online News</a:t>
            </a:r>
            <a:endParaRPr sz="1000"/>
          </a:p>
        </p:txBody>
      </p:sp>
      <p:sp>
        <p:nvSpPr>
          <p:cNvPr id="2697" name="Google Shape;2697;p247"/>
          <p:cNvSpPr/>
          <p:nvPr/>
        </p:nvSpPr>
        <p:spPr>
          <a:xfrm>
            <a:off x="581696" y="4099412"/>
            <a:ext cx="987600" cy="7335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Influencer</a:t>
            </a:r>
            <a:endParaRPr sz="900"/>
          </a:p>
        </p:txBody>
      </p:sp>
      <p:sp>
        <p:nvSpPr>
          <p:cNvPr id="2698" name="Google Shape;2698;p247"/>
          <p:cNvSpPr/>
          <p:nvPr/>
        </p:nvSpPr>
        <p:spPr>
          <a:xfrm>
            <a:off x="2805874" y="4182901"/>
            <a:ext cx="842700" cy="659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Job Postings</a:t>
            </a:r>
            <a:endParaRPr sz="900"/>
          </a:p>
        </p:txBody>
      </p:sp>
      <p:sp>
        <p:nvSpPr>
          <p:cNvPr id="2699" name="Google Shape;2699;p247"/>
          <p:cNvSpPr/>
          <p:nvPr/>
        </p:nvSpPr>
        <p:spPr>
          <a:xfrm>
            <a:off x="317400" y="3299613"/>
            <a:ext cx="842700" cy="7335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Press Releases</a:t>
            </a:r>
            <a:endParaRPr sz="900"/>
          </a:p>
        </p:txBody>
      </p:sp>
      <p:sp>
        <p:nvSpPr>
          <p:cNvPr id="2700" name="Google Shape;2700;p247"/>
          <p:cNvSpPr/>
          <p:nvPr/>
        </p:nvSpPr>
        <p:spPr>
          <a:xfrm>
            <a:off x="3296648" y="3427936"/>
            <a:ext cx="919800" cy="7335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Company Database</a:t>
            </a:r>
            <a:endParaRPr sz="900"/>
          </a:p>
        </p:txBody>
      </p:sp>
      <p:sp>
        <p:nvSpPr>
          <p:cNvPr id="2701" name="Google Shape;2701;p247"/>
          <p:cNvSpPr/>
          <p:nvPr/>
        </p:nvSpPr>
        <p:spPr>
          <a:xfrm>
            <a:off x="3208313" y="2522348"/>
            <a:ext cx="842700" cy="7335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SEC Filings</a:t>
            </a:r>
            <a:endParaRPr sz="1000"/>
          </a:p>
        </p:txBody>
      </p:sp>
      <p:sp>
        <p:nvSpPr>
          <p:cNvPr id="2702" name="Google Shape;2702;p247"/>
          <p:cNvSpPr/>
          <p:nvPr/>
        </p:nvSpPr>
        <p:spPr>
          <a:xfrm>
            <a:off x="1719479" y="4377953"/>
            <a:ext cx="905700" cy="7884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Patents</a:t>
            </a:r>
            <a:endParaRPr sz="1000"/>
          </a:p>
        </p:txBody>
      </p:sp>
      <p:sp>
        <p:nvSpPr>
          <p:cNvPr id="2703" name="Google Shape;2703;p247"/>
          <p:cNvSpPr/>
          <p:nvPr/>
        </p:nvSpPr>
        <p:spPr>
          <a:xfrm>
            <a:off x="1656074" y="1477400"/>
            <a:ext cx="954300" cy="8304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Social Media</a:t>
            </a:r>
            <a:endParaRPr sz="1000"/>
          </a:p>
        </p:txBody>
      </p:sp>
      <p:sp>
        <p:nvSpPr>
          <p:cNvPr id="2704" name="Google Shape;2704;p247"/>
          <p:cNvSpPr/>
          <p:nvPr/>
        </p:nvSpPr>
        <p:spPr>
          <a:xfrm>
            <a:off x="686436" y="1696181"/>
            <a:ext cx="913200" cy="7926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Company Website</a:t>
            </a:r>
            <a:endParaRPr sz="900"/>
          </a:p>
        </p:txBody>
      </p:sp>
      <p:sp>
        <p:nvSpPr>
          <p:cNvPr id="2705" name="Google Shape;2705;p247"/>
          <p:cNvSpPr/>
          <p:nvPr/>
        </p:nvSpPr>
        <p:spPr>
          <a:xfrm>
            <a:off x="1531444" y="2746840"/>
            <a:ext cx="1281900" cy="1103400"/>
          </a:xfrm>
          <a:prstGeom prst="ellipse">
            <a:avLst/>
          </a:prstGeom>
          <a:solidFill>
            <a:srgbClr val="26AFAD"/>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000"/>
              <a:buFont typeface="Calibri"/>
              <a:buNone/>
            </a:pPr>
            <a:r>
              <a:rPr lang="en" sz="1200">
                <a:solidFill>
                  <a:srgbClr val="FFFFFF"/>
                </a:solidFill>
                <a:latin typeface="Calibri"/>
                <a:ea typeface="Calibri"/>
                <a:cs typeface="Calibri"/>
                <a:sym typeface="Calibri"/>
              </a:rPr>
              <a:t>Knowledge Graph</a:t>
            </a:r>
            <a:endParaRPr sz="1200"/>
          </a:p>
        </p:txBody>
      </p:sp>
      <p:sp>
        <p:nvSpPr>
          <p:cNvPr id="2706" name="Google Shape;2706;p247"/>
          <p:cNvSpPr/>
          <p:nvPr/>
        </p:nvSpPr>
        <p:spPr>
          <a:xfrm>
            <a:off x="2667001" y="1696181"/>
            <a:ext cx="927000" cy="8067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External KB’s</a:t>
            </a:r>
            <a:endParaRPr sz="900"/>
          </a:p>
        </p:txBody>
      </p:sp>
      <p:cxnSp>
        <p:nvCxnSpPr>
          <p:cNvPr id="2707" name="Google Shape;2707;p247"/>
          <p:cNvCxnSpPr/>
          <p:nvPr/>
        </p:nvCxnSpPr>
        <p:spPr>
          <a:xfrm>
            <a:off x="2152221" y="2337144"/>
            <a:ext cx="0" cy="415800"/>
          </a:xfrm>
          <a:prstGeom prst="straightConnector1">
            <a:avLst/>
          </a:prstGeom>
          <a:noFill/>
          <a:ln cap="flat" cmpd="sng" w="9525">
            <a:solidFill>
              <a:srgbClr val="26AFAD"/>
            </a:solidFill>
            <a:prstDash val="solid"/>
            <a:round/>
            <a:headEnd len="sm" w="sm" type="none"/>
            <a:tailEnd len="sm" w="sm" type="none"/>
          </a:ln>
        </p:spPr>
      </p:cxnSp>
      <p:cxnSp>
        <p:nvCxnSpPr>
          <p:cNvPr id="2708" name="Google Shape;2708;p247"/>
          <p:cNvCxnSpPr/>
          <p:nvPr/>
        </p:nvCxnSpPr>
        <p:spPr>
          <a:xfrm>
            <a:off x="1384524" y="2395540"/>
            <a:ext cx="441300" cy="406800"/>
          </a:xfrm>
          <a:prstGeom prst="straightConnector1">
            <a:avLst/>
          </a:prstGeom>
          <a:noFill/>
          <a:ln cap="flat" cmpd="sng" w="9525">
            <a:solidFill>
              <a:srgbClr val="26AFAD"/>
            </a:solidFill>
            <a:prstDash val="solid"/>
            <a:round/>
            <a:headEnd len="sm" w="sm" type="none"/>
            <a:tailEnd len="sm" w="sm" type="none"/>
          </a:ln>
        </p:spPr>
      </p:cxnSp>
      <p:cxnSp>
        <p:nvCxnSpPr>
          <p:cNvPr id="2709" name="Google Shape;2709;p247"/>
          <p:cNvCxnSpPr>
            <a:endCxn id="2705" idx="7"/>
          </p:cNvCxnSpPr>
          <p:nvPr/>
        </p:nvCxnSpPr>
        <p:spPr>
          <a:xfrm flipH="1">
            <a:off x="2625614" y="2469229"/>
            <a:ext cx="290700" cy="439200"/>
          </a:xfrm>
          <a:prstGeom prst="straightConnector1">
            <a:avLst/>
          </a:prstGeom>
          <a:noFill/>
          <a:ln cap="flat" cmpd="sng" w="9525">
            <a:solidFill>
              <a:srgbClr val="26AFAD"/>
            </a:solidFill>
            <a:prstDash val="solid"/>
            <a:round/>
            <a:headEnd len="sm" w="sm" type="none"/>
            <a:tailEnd len="sm" w="sm" type="none"/>
          </a:ln>
        </p:spPr>
      </p:cxnSp>
      <p:cxnSp>
        <p:nvCxnSpPr>
          <p:cNvPr id="2710" name="Google Shape;2710;p247"/>
          <p:cNvCxnSpPr/>
          <p:nvPr/>
        </p:nvCxnSpPr>
        <p:spPr>
          <a:xfrm>
            <a:off x="1148080" y="2994651"/>
            <a:ext cx="416700" cy="92400"/>
          </a:xfrm>
          <a:prstGeom prst="straightConnector1">
            <a:avLst/>
          </a:prstGeom>
          <a:noFill/>
          <a:ln cap="flat" cmpd="sng" w="9525">
            <a:solidFill>
              <a:srgbClr val="26AFAD"/>
            </a:solidFill>
            <a:prstDash val="solid"/>
            <a:round/>
            <a:headEnd len="sm" w="sm" type="none"/>
            <a:tailEnd len="sm" w="sm" type="none"/>
          </a:ln>
        </p:spPr>
      </p:cxnSp>
      <p:cxnSp>
        <p:nvCxnSpPr>
          <p:cNvPr id="2711" name="Google Shape;2711;p247"/>
          <p:cNvCxnSpPr/>
          <p:nvPr/>
        </p:nvCxnSpPr>
        <p:spPr>
          <a:xfrm flipH="1" rot="10800000">
            <a:off x="1140384" y="3428174"/>
            <a:ext cx="515700" cy="138600"/>
          </a:xfrm>
          <a:prstGeom prst="straightConnector1">
            <a:avLst/>
          </a:prstGeom>
          <a:noFill/>
          <a:ln cap="flat" cmpd="sng" w="9525">
            <a:solidFill>
              <a:srgbClr val="26AFAD"/>
            </a:solidFill>
            <a:prstDash val="solid"/>
            <a:round/>
            <a:headEnd len="sm" w="sm" type="none"/>
            <a:tailEnd len="sm" w="sm" type="none"/>
          </a:ln>
        </p:spPr>
      </p:cxnSp>
      <p:cxnSp>
        <p:nvCxnSpPr>
          <p:cNvPr id="2712" name="Google Shape;2712;p247"/>
          <p:cNvCxnSpPr>
            <a:stCxn id="2697" idx="7"/>
          </p:cNvCxnSpPr>
          <p:nvPr/>
        </p:nvCxnSpPr>
        <p:spPr>
          <a:xfrm flipH="1" rot="10800000">
            <a:off x="1424666" y="3732831"/>
            <a:ext cx="426600" cy="474000"/>
          </a:xfrm>
          <a:prstGeom prst="straightConnector1">
            <a:avLst/>
          </a:prstGeom>
          <a:noFill/>
          <a:ln cap="flat" cmpd="sng" w="9525">
            <a:solidFill>
              <a:srgbClr val="26AFAD"/>
            </a:solidFill>
            <a:prstDash val="solid"/>
            <a:round/>
            <a:headEnd len="sm" w="sm" type="none"/>
            <a:tailEnd len="sm" w="sm" type="none"/>
          </a:ln>
        </p:spPr>
      </p:cxnSp>
      <p:cxnSp>
        <p:nvCxnSpPr>
          <p:cNvPr id="2713" name="Google Shape;2713;p247"/>
          <p:cNvCxnSpPr>
            <a:stCxn id="2702" idx="0"/>
            <a:endCxn id="2705" idx="4"/>
          </p:cNvCxnSpPr>
          <p:nvPr/>
        </p:nvCxnSpPr>
        <p:spPr>
          <a:xfrm rot="10800000">
            <a:off x="2172329" y="3850253"/>
            <a:ext cx="0" cy="527700"/>
          </a:xfrm>
          <a:prstGeom prst="straightConnector1">
            <a:avLst/>
          </a:prstGeom>
          <a:noFill/>
          <a:ln cap="flat" cmpd="sng" w="9525">
            <a:solidFill>
              <a:srgbClr val="26AFAD"/>
            </a:solidFill>
            <a:prstDash val="solid"/>
            <a:round/>
            <a:headEnd len="sm" w="sm" type="none"/>
            <a:tailEnd len="sm" w="sm" type="none"/>
          </a:ln>
        </p:spPr>
      </p:cxnSp>
      <p:cxnSp>
        <p:nvCxnSpPr>
          <p:cNvPr id="2714" name="Google Shape;2714;p247"/>
          <p:cNvCxnSpPr>
            <a:stCxn id="2698" idx="1"/>
          </p:cNvCxnSpPr>
          <p:nvPr/>
        </p:nvCxnSpPr>
        <p:spPr>
          <a:xfrm rot="10800000">
            <a:off x="2454685" y="3681312"/>
            <a:ext cx="474600" cy="598200"/>
          </a:xfrm>
          <a:prstGeom prst="straightConnector1">
            <a:avLst/>
          </a:prstGeom>
          <a:noFill/>
          <a:ln cap="flat" cmpd="sng" w="9525">
            <a:solidFill>
              <a:srgbClr val="26AFAD"/>
            </a:solidFill>
            <a:prstDash val="solid"/>
            <a:round/>
            <a:headEnd len="sm" w="sm" type="none"/>
            <a:tailEnd len="sm" w="sm" type="none"/>
          </a:ln>
        </p:spPr>
      </p:cxnSp>
      <p:cxnSp>
        <p:nvCxnSpPr>
          <p:cNvPr id="2715" name="Google Shape;2715;p247"/>
          <p:cNvCxnSpPr/>
          <p:nvPr/>
        </p:nvCxnSpPr>
        <p:spPr>
          <a:xfrm rot="10800000">
            <a:off x="2667085" y="3471435"/>
            <a:ext cx="788700" cy="223200"/>
          </a:xfrm>
          <a:prstGeom prst="straightConnector1">
            <a:avLst/>
          </a:prstGeom>
          <a:noFill/>
          <a:ln cap="flat" cmpd="sng" w="9525">
            <a:solidFill>
              <a:srgbClr val="26AFAD"/>
            </a:solidFill>
            <a:prstDash val="solid"/>
            <a:round/>
            <a:headEnd len="sm" w="sm" type="none"/>
            <a:tailEnd len="sm" w="sm" type="none"/>
          </a:ln>
        </p:spPr>
      </p:cxnSp>
      <p:cxnSp>
        <p:nvCxnSpPr>
          <p:cNvPr id="2716" name="Google Shape;2716;p247"/>
          <p:cNvCxnSpPr/>
          <p:nvPr/>
        </p:nvCxnSpPr>
        <p:spPr>
          <a:xfrm flipH="1">
            <a:off x="2769180" y="2949026"/>
            <a:ext cx="445800" cy="142200"/>
          </a:xfrm>
          <a:prstGeom prst="straightConnector1">
            <a:avLst/>
          </a:prstGeom>
          <a:noFill/>
          <a:ln cap="flat" cmpd="sng" w="9525">
            <a:solidFill>
              <a:srgbClr val="26AFAD"/>
            </a:solidFill>
            <a:prstDash val="solid"/>
            <a:round/>
            <a:headEnd len="sm" w="sm" type="none"/>
            <a:tailEnd len="sm" w="sm" type="none"/>
          </a:ln>
        </p:spPr>
      </p:cxnSp>
      <p:sp>
        <p:nvSpPr>
          <p:cNvPr id="2717" name="Google Shape;2717;p247"/>
          <p:cNvSpPr/>
          <p:nvPr/>
        </p:nvSpPr>
        <p:spPr>
          <a:xfrm>
            <a:off x="140350" y="738700"/>
            <a:ext cx="4064100" cy="65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rgbClr val="4C4D4F"/>
                </a:solidFill>
                <a:latin typeface="Calibri"/>
                <a:ea typeface="Calibri"/>
                <a:cs typeface="Calibri"/>
                <a:sym typeface="Calibri"/>
              </a:rPr>
              <a:t>Link all data we deal with to our underlying rich knowledge graph to enable </a:t>
            </a:r>
            <a:r>
              <a:rPr b="1" lang="en">
                <a:solidFill>
                  <a:schemeClr val="dk2"/>
                </a:solidFill>
                <a:latin typeface="Calibri"/>
                <a:ea typeface="Calibri"/>
                <a:cs typeface="Calibri"/>
                <a:sym typeface="Calibri"/>
              </a:rPr>
              <a:t>reasoning</a:t>
            </a:r>
            <a:r>
              <a:rPr lang="en">
                <a:solidFill>
                  <a:srgbClr val="4C4D4F"/>
                </a:solidFill>
                <a:latin typeface="Calibri"/>
                <a:ea typeface="Calibri"/>
                <a:cs typeface="Calibri"/>
                <a:sym typeface="Calibri"/>
              </a:rPr>
              <a:t> of Insights</a:t>
            </a:r>
            <a:endParaRPr sz="1400">
              <a:solidFill>
                <a:srgbClr val="38761D"/>
              </a:solidFill>
              <a:latin typeface="Calibri"/>
              <a:ea typeface="Calibri"/>
              <a:cs typeface="Calibri"/>
              <a:sym typeface="Calibri"/>
            </a:endParaRPr>
          </a:p>
        </p:txBody>
      </p:sp>
      <p:sp>
        <p:nvSpPr>
          <p:cNvPr id="2718" name="Google Shape;2718;p247"/>
          <p:cNvSpPr txBox="1"/>
          <p:nvPr/>
        </p:nvSpPr>
        <p:spPr>
          <a:xfrm>
            <a:off x="4606375" y="3441803"/>
            <a:ext cx="1669200" cy="1230900"/>
          </a:xfrm>
          <a:prstGeom prst="rect">
            <a:avLst/>
          </a:prstGeom>
          <a:noFill/>
          <a:ln>
            <a:noFill/>
          </a:ln>
        </p:spPr>
        <p:txBody>
          <a:bodyPr anchorCtr="0" anchor="ctr" bIns="91425" lIns="91425" spcFirstLastPara="1" rIns="91425" wrap="square" tIns="91425">
            <a:noAutofit/>
          </a:bodyPr>
          <a:lstStyle/>
          <a:p>
            <a:pPr indent="-182049" lvl="0" marL="207449" marR="0" rtl="0" algn="l">
              <a:lnSpc>
                <a:spcPct val="115000"/>
              </a:lnSpc>
              <a:spcBef>
                <a:spcPts val="0"/>
              </a:spcBef>
              <a:spcAft>
                <a:spcPts val="0"/>
              </a:spcAft>
              <a:buClr>
                <a:srgbClr val="434343"/>
              </a:buClr>
              <a:buSzPts val="880"/>
              <a:buFont typeface="Calibri"/>
              <a:buChar char="•"/>
            </a:pPr>
            <a:r>
              <a:rPr lang="en" sz="1100">
                <a:solidFill>
                  <a:srgbClr val="6F6F73"/>
                </a:solidFill>
                <a:highlight>
                  <a:srgbClr val="FFFFFF"/>
                </a:highlight>
                <a:latin typeface="Calibri"/>
                <a:ea typeface="Calibri"/>
                <a:cs typeface="Calibri"/>
                <a:sym typeface="Calibri"/>
              </a:rPr>
              <a:t>Companies</a:t>
            </a:r>
            <a:endParaRPr sz="1100">
              <a:solidFill>
                <a:srgbClr val="6F6F73"/>
              </a:solidFill>
              <a:highlight>
                <a:srgbClr val="FFFFFF"/>
              </a:highlight>
              <a:latin typeface="Calibri"/>
              <a:ea typeface="Calibri"/>
              <a:cs typeface="Calibri"/>
              <a:sym typeface="Calibri"/>
            </a:endParaRPr>
          </a:p>
          <a:p>
            <a:pPr indent="-182049" lvl="0" marL="207449" marR="0" rtl="0" algn="l">
              <a:lnSpc>
                <a:spcPct val="115000"/>
              </a:lnSpc>
              <a:spcBef>
                <a:spcPts val="0"/>
              </a:spcBef>
              <a:spcAft>
                <a:spcPts val="0"/>
              </a:spcAft>
              <a:buClr>
                <a:srgbClr val="434343"/>
              </a:buClr>
              <a:buSzPts val="880"/>
              <a:buFont typeface="Calibri"/>
              <a:buChar char="•"/>
            </a:pPr>
            <a:r>
              <a:rPr lang="en" sz="1100">
                <a:solidFill>
                  <a:srgbClr val="6F6F73"/>
                </a:solidFill>
                <a:highlight>
                  <a:srgbClr val="FFFFFF"/>
                </a:highlight>
                <a:latin typeface="Calibri"/>
                <a:ea typeface="Calibri"/>
                <a:cs typeface="Calibri"/>
                <a:sym typeface="Calibri"/>
              </a:rPr>
              <a:t>Brands</a:t>
            </a:r>
            <a:endParaRPr>
              <a:latin typeface="Calibri"/>
              <a:ea typeface="Calibri"/>
              <a:cs typeface="Calibri"/>
              <a:sym typeface="Calibri"/>
            </a:endParaRPr>
          </a:p>
          <a:p>
            <a:pPr indent="-182049" lvl="0" marL="207449" marR="0" rtl="0" algn="l">
              <a:lnSpc>
                <a:spcPct val="115000"/>
              </a:lnSpc>
              <a:spcBef>
                <a:spcPts val="0"/>
              </a:spcBef>
              <a:spcAft>
                <a:spcPts val="0"/>
              </a:spcAft>
              <a:buClr>
                <a:srgbClr val="434343"/>
              </a:buClr>
              <a:buSzPts val="880"/>
              <a:buFont typeface="Calibri"/>
              <a:buChar char="•"/>
            </a:pPr>
            <a:r>
              <a:rPr lang="en" sz="1100">
                <a:solidFill>
                  <a:srgbClr val="6F6F73"/>
                </a:solidFill>
                <a:highlight>
                  <a:srgbClr val="FFFFFF"/>
                </a:highlight>
                <a:latin typeface="Calibri"/>
                <a:ea typeface="Calibri"/>
                <a:cs typeface="Calibri"/>
                <a:sym typeface="Calibri"/>
              </a:rPr>
              <a:t>Products</a:t>
            </a:r>
            <a:endParaRPr sz="1100">
              <a:solidFill>
                <a:srgbClr val="6F6F73"/>
              </a:solidFill>
              <a:highlight>
                <a:srgbClr val="FFFFFF"/>
              </a:highlight>
              <a:latin typeface="Calibri"/>
              <a:ea typeface="Calibri"/>
              <a:cs typeface="Calibri"/>
              <a:sym typeface="Calibri"/>
            </a:endParaRPr>
          </a:p>
          <a:p>
            <a:pPr indent="-196019" lvl="0" marL="207449" marR="0" rtl="0" algn="l">
              <a:lnSpc>
                <a:spcPct val="115000"/>
              </a:lnSpc>
              <a:spcBef>
                <a:spcPts val="0"/>
              </a:spcBef>
              <a:spcAft>
                <a:spcPts val="0"/>
              </a:spcAft>
              <a:buClr>
                <a:srgbClr val="6F6F73"/>
              </a:buClr>
              <a:buSzPts val="1100"/>
              <a:buFont typeface="Calibri"/>
              <a:buChar char="•"/>
            </a:pPr>
            <a:r>
              <a:rPr lang="en" sz="1100">
                <a:solidFill>
                  <a:srgbClr val="6F6F73"/>
                </a:solidFill>
                <a:highlight>
                  <a:srgbClr val="FFFFFF"/>
                </a:highlight>
                <a:latin typeface="Calibri"/>
                <a:ea typeface="Calibri"/>
                <a:cs typeface="Calibri"/>
                <a:sym typeface="Calibri"/>
              </a:rPr>
              <a:t>Coins</a:t>
            </a:r>
            <a:endParaRPr sz="1100">
              <a:solidFill>
                <a:srgbClr val="6F6F73"/>
              </a:solidFill>
              <a:highlight>
                <a:srgbClr val="FFFFFF"/>
              </a:highlight>
              <a:latin typeface="Calibri"/>
              <a:ea typeface="Calibri"/>
              <a:cs typeface="Calibri"/>
              <a:sym typeface="Calibri"/>
            </a:endParaRPr>
          </a:p>
          <a:p>
            <a:pPr indent="-182049" lvl="0" marL="207449" marR="0" rtl="0" algn="l">
              <a:lnSpc>
                <a:spcPct val="115000"/>
              </a:lnSpc>
              <a:spcBef>
                <a:spcPts val="0"/>
              </a:spcBef>
              <a:spcAft>
                <a:spcPts val="0"/>
              </a:spcAft>
              <a:buClr>
                <a:srgbClr val="434343"/>
              </a:buClr>
              <a:buSzPts val="880"/>
              <a:buFont typeface="Calibri"/>
              <a:buChar char="•"/>
            </a:pPr>
            <a:r>
              <a:rPr lang="en" sz="1100">
                <a:solidFill>
                  <a:srgbClr val="6F6F73"/>
                </a:solidFill>
                <a:highlight>
                  <a:srgbClr val="FFFFFF"/>
                </a:highlight>
                <a:latin typeface="Calibri"/>
                <a:ea typeface="Calibri"/>
                <a:cs typeface="Calibri"/>
                <a:sym typeface="Calibri"/>
              </a:rPr>
              <a:t>Key people</a:t>
            </a:r>
            <a:endParaRPr>
              <a:latin typeface="Calibri"/>
              <a:ea typeface="Calibri"/>
              <a:cs typeface="Calibri"/>
              <a:sym typeface="Calibri"/>
            </a:endParaRPr>
          </a:p>
          <a:p>
            <a:pPr indent="-182049" lvl="0" marL="207449" marR="0" rtl="0" algn="l">
              <a:lnSpc>
                <a:spcPct val="115000"/>
              </a:lnSpc>
              <a:spcBef>
                <a:spcPts val="0"/>
              </a:spcBef>
              <a:spcAft>
                <a:spcPts val="0"/>
              </a:spcAft>
              <a:buClr>
                <a:srgbClr val="434343"/>
              </a:buClr>
              <a:buSzPts val="880"/>
              <a:buFont typeface="Calibri"/>
              <a:buChar char="•"/>
            </a:pPr>
            <a:r>
              <a:rPr lang="en" sz="1100">
                <a:solidFill>
                  <a:srgbClr val="6F6F73"/>
                </a:solidFill>
                <a:highlight>
                  <a:srgbClr val="FFFFFF"/>
                </a:highlight>
                <a:latin typeface="Calibri"/>
                <a:ea typeface="Calibri"/>
                <a:cs typeface="Calibri"/>
                <a:sym typeface="Calibri"/>
              </a:rPr>
              <a:t>Influencers</a:t>
            </a:r>
            <a:endParaRPr>
              <a:latin typeface="Calibri"/>
              <a:ea typeface="Calibri"/>
              <a:cs typeface="Calibri"/>
              <a:sym typeface="Calibri"/>
            </a:endParaRPr>
          </a:p>
        </p:txBody>
      </p:sp>
      <p:pic>
        <p:nvPicPr>
          <p:cNvPr descr="content.png" id="2719" name="Google Shape;2719;p247"/>
          <p:cNvPicPr preferRelativeResize="0"/>
          <p:nvPr/>
        </p:nvPicPr>
        <p:blipFill rotWithShape="1">
          <a:blip r:embed="rId3">
            <a:alphaModFix/>
          </a:blip>
          <a:srcRect b="0" l="0" r="0" t="0"/>
          <a:stretch/>
        </p:blipFill>
        <p:spPr>
          <a:xfrm>
            <a:off x="4745515" y="3118595"/>
            <a:ext cx="228153" cy="212087"/>
          </a:xfrm>
          <a:prstGeom prst="rect">
            <a:avLst/>
          </a:prstGeom>
          <a:noFill/>
          <a:ln>
            <a:noFill/>
          </a:ln>
        </p:spPr>
      </p:pic>
      <p:sp>
        <p:nvSpPr>
          <p:cNvPr id="2720" name="Google Shape;2720;p247"/>
          <p:cNvSpPr txBox="1"/>
          <p:nvPr/>
        </p:nvSpPr>
        <p:spPr>
          <a:xfrm>
            <a:off x="5961975" y="3400925"/>
            <a:ext cx="1319400" cy="1487100"/>
          </a:xfrm>
          <a:prstGeom prst="rect">
            <a:avLst/>
          </a:prstGeom>
          <a:noFill/>
          <a:ln>
            <a:noFill/>
          </a:ln>
        </p:spPr>
        <p:txBody>
          <a:bodyPr anchorCtr="0" anchor="ctr" bIns="91425" lIns="91425" spcFirstLastPara="1" rIns="91425" wrap="square" tIns="91425">
            <a:noAutofit/>
          </a:bodyPr>
          <a:lstStyle/>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Competitors</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 Suppliers</a:t>
            </a:r>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Customer</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Partnership</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Calibri"/>
              <a:buChar char="•"/>
            </a:pPr>
            <a:r>
              <a:rPr lang="en" sz="1100">
                <a:solidFill>
                  <a:srgbClr val="6F6F73"/>
                </a:solidFill>
                <a:highlight>
                  <a:srgbClr val="FFFFFF"/>
                </a:highlight>
                <a:latin typeface="Calibri"/>
                <a:ea typeface="Calibri"/>
                <a:cs typeface="Calibri"/>
                <a:sym typeface="Calibri"/>
              </a:rPr>
              <a:t>Subsidiary</a:t>
            </a:r>
            <a:endParaRPr sz="1100">
              <a:solidFill>
                <a:srgbClr val="6F6F73"/>
              </a:solidFill>
              <a:highlight>
                <a:srgbClr val="FFFFFF"/>
              </a:highlight>
              <a:latin typeface="Calibri"/>
              <a:ea typeface="Calibri"/>
              <a:cs typeface="Calibri"/>
              <a:sym typeface="Calibri"/>
            </a:endParaRPr>
          </a:p>
          <a:p>
            <a:pPr indent="-196019" lvl="0" marL="207449" marR="0" rtl="0" algn="l">
              <a:lnSpc>
                <a:spcPct val="115000"/>
              </a:lnSpc>
              <a:spcBef>
                <a:spcPts val="0"/>
              </a:spcBef>
              <a:spcAft>
                <a:spcPts val="0"/>
              </a:spcAft>
              <a:buClr>
                <a:srgbClr val="6F6F73"/>
              </a:buClr>
              <a:buSzPts val="1100"/>
              <a:buFont typeface="Calibri"/>
              <a:buChar char="•"/>
            </a:pPr>
            <a:r>
              <a:rPr lang="en" sz="1100">
                <a:solidFill>
                  <a:srgbClr val="6F6F73"/>
                </a:solidFill>
                <a:highlight>
                  <a:srgbClr val="FFFFFF"/>
                </a:highlight>
                <a:latin typeface="Calibri"/>
                <a:ea typeface="Calibri"/>
                <a:cs typeface="Calibri"/>
                <a:sym typeface="Calibri"/>
              </a:rPr>
              <a:t>Investor</a:t>
            </a:r>
            <a:endParaRPr sz="1100">
              <a:solidFill>
                <a:srgbClr val="6F6F73"/>
              </a:solidFill>
              <a:highlight>
                <a:srgbClr val="FFFFFF"/>
              </a:highlight>
              <a:latin typeface="Calibri"/>
              <a:ea typeface="Calibri"/>
              <a:cs typeface="Calibri"/>
              <a:sym typeface="Calibri"/>
            </a:endParaRPr>
          </a:p>
          <a:p>
            <a:pPr indent="-196019" lvl="0" marL="207449" marR="0" rtl="0" algn="l">
              <a:lnSpc>
                <a:spcPct val="115000"/>
              </a:lnSpc>
              <a:spcBef>
                <a:spcPts val="0"/>
              </a:spcBef>
              <a:spcAft>
                <a:spcPts val="0"/>
              </a:spcAft>
              <a:buClr>
                <a:srgbClr val="6F6F73"/>
              </a:buClr>
              <a:buSzPts val="1100"/>
              <a:buFont typeface="Calibri"/>
              <a:buChar char="•"/>
            </a:pPr>
            <a:r>
              <a:rPr lang="en" sz="1100">
                <a:solidFill>
                  <a:srgbClr val="6F6F73"/>
                </a:solidFill>
                <a:highlight>
                  <a:srgbClr val="FFFFFF"/>
                </a:highlight>
                <a:latin typeface="Calibri"/>
                <a:ea typeface="Calibri"/>
                <a:cs typeface="Calibri"/>
                <a:sym typeface="Calibri"/>
              </a:rPr>
              <a:t>Executive</a:t>
            </a:r>
            <a:endParaRPr/>
          </a:p>
        </p:txBody>
      </p:sp>
      <p:pic>
        <p:nvPicPr>
          <p:cNvPr descr="goals.png" id="2721" name="Google Shape;2721;p247"/>
          <p:cNvPicPr preferRelativeResize="0"/>
          <p:nvPr/>
        </p:nvPicPr>
        <p:blipFill rotWithShape="1">
          <a:blip r:embed="rId4">
            <a:alphaModFix/>
          </a:blip>
          <a:srcRect b="0" l="0" r="0" t="0"/>
          <a:stretch/>
        </p:blipFill>
        <p:spPr>
          <a:xfrm>
            <a:off x="6002065" y="3085557"/>
            <a:ext cx="244231" cy="244231"/>
          </a:xfrm>
          <a:prstGeom prst="rect">
            <a:avLst/>
          </a:prstGeom>
          <a:noFill/>
          <a:ln>
            <a:noFill/>
          </a:ln>
        </p:spPr>
      </p:pic>
      <p:sp>
        <p:nvSpPr>
          <p:cNvPr id="2722" name="Google Shape;2722;p247"/>
          <p:cNvSpPr/>
          <p:nvPr/>
        </p:nvSpPr>
        <p:spPr>
          <a:xfrm>
            <a:off x="4978016" y="3042131"/>
            <a:ext cx="919200" cy="358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 sz="1600">
                <a:solidFill>
                  <a:srgbClr val="6F6F73"/>
                </a:solidFill>
                <a:highlight>
                  <a:srgbClr val="FFFFFF"/>
                </a:highlight>
                <a:latin typeface="Calibri"/>
                <a:ea typeface="Calibri"/>
                <a:cs typeface="Calibri"/>
                <a:sym typeface="Calibri"/>
              </a:rPr>
              <a:t>Entities:</a:t>
            </a:r>
            <a:endParaRPr b="1" sz="1600">
              <a:solidFill>
                <a:srgbClr val="6F6F73"/>
              </a:solidFill>
              <a:highlight>
                <a:srgbClr val="FFFFFF"/>
              </a:highlight>
              <a:latin typeface="Calibri"/>
              <a:ea typeface="Calibri"/>
              <a:cs typeface="Calibri"/>
              <a:sym typeface="Calibri"/>
            </a:endParaRPr>
          </a:p>
        </p:txBody>
      </p:sp>
      <p:sp>
        <p:nvSpPr>
          <p:cNvPr id="2723" name="Google Shape;2723;p247"/>
          <p:cNvSpPr/>
          <p:nvPr/>
        </p:nvSpPr>
        <p:spPr>
          <a:xfrm>
            <a:off x="6280880" y="3042125"/>
            <a:ext cx="1158300" cy="358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 sz="1600">
                <a:solidFill>
                  <a:srgbClr val="6F6F73"/>
                </a:solidFill>
                <a:highlight>
                  <a:srgbClr val="FFFFFF"/>
                </a:highlight>
                <a:latin typeface="Calibri"/>
                <a:ea typeface="Calibri"/>
                <a:cs typeface="Calibri"/>
                <a:sym typeface="Calibri"/>
              </a:rPr>
              <a:t>Relations:</a:t>
            </a:r>
            <a:endParaRPr b="1" sz="1600">
              <a:solidFill>
                <a:srgbClr val="6F6F73"/>
              </a:solidFill>
              <a:highlight>
                <a:srgbClr val="FFFFFF"/>
              </a:highlight>
              <a:latin typeface="Calibri"/>
              <a:ea typeface="Calibri"/>
              <a:cs typeface="Calibri"/>
              <a:sym typeface="Calibri"/>
            </a:endParaRPr>
          </a:p>
        </p:txBody>
      </p:sp>
      <p:sp>
        <p:nvSpPr>
          <p:cNvPr id="2724" name="Google Shape;2724;p247"/>
          <p:cNvSpPr/>
          <p:nvPr/>
        </p:nvSpPr>
        <p:spPr>
          <a:xfrm>
            <a:off x="7576280" y="3042125"/>
            <a:ext cx="1158300" cy="358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 sz="1600">
                <a:solidFill>
                  <a:srgbClr val="6F6F73"/>
                </a:solidFill>
                <a:highlight>
                  <a:srgbClr val="FFFFFF"/>
                </a:highlight>
                <a:latin typeface="Calibri"/>
                <a:ea typeface="Calibri"/>
                <a:cs typeface="Calibri"/>
                <a:sym typeface="Calibri"/>
              </a:rPr>
              <a:t>Events:</a:t>
            </a:r>
            <a:endParaRPr b="1" sz="1600">
              <a:solidFill>
                <a:srgbClr val="6F6F73"/>
              </a:solidFill>
              <a:highlight>
                <a:srgbClr val="FFFFFF"/>
              </a:highlight>
              <a:latin typeface="Calibri"/>
              <a:ea typeface="Calibri"/>
              <a:cs typeface="Calibri"/>
              <a:sym typeface="Calibri"/>
            </a:endParaRPr>
          </a:p>
        </p:txBody>
      </p:sp>
      <p:sp>
        <p:nvSpPr>
          <p:cNvPr id="2725" name="Google Shape;2725;p247"/>
          <p:cNvSpPr txBox="1"/>
          <p:nvPr/>
        </p:nvSpPr>
        <p:spPr>
          <a:xfrm>
            <a:off x="7320825" y="3400925"/>
            <a:ext cx="1669200" cy="1487100"/>
          </a:xfrm>
          <a:prstGeom prst="rect">
            <a:avLst/>
          </a:prstGeom>
          <a:noFill/>
          <a:ln>
            <a:noFill/>
          </a:ln>
        </p:spPr>
        <p:txBody>
          <a:bodyPr anchorCtr="0" anchor="ctr" bIns="91425" lIns="91425" spcFirstLastPara="1" rIns="91425" wrap="square" tIns="91425">
            <a:noAutofit/>
          </a:bodyPr>
          <a:lstStyle/>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Acquisitions</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 Product launches</a:t>
            </a:r>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Key hiring and firing</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Arial"/>
              <a:buChar char="•"/>
            </a:pPr>
            <a:r>
              <a:rPr lang="en" sz="1100">
                <a:solidFill>
                  <a:srgbClr val="6F6F73"/>
                </a:solidFill>
                <a:highlight>
                  <a:srgbClr val="FFFFFF"/>
                </a:highlight>
                <a:latin typeface="Calibri"/>
                <a:ea typeface="Calibri"/>
                <a:cs typeface="Calibri"/>
                <a:sym typeface="Calibri"/>
              </a:rPr>
              <a:t>Expanding operations</a:t>
            </a:r>
            <a:endParaRPr sz="1100">
              <a:solidFill>
                <a:srgbClr val="6F6F73"/>
              </a:solidFill>
              <a:highlight>
                <a:srgbClr val="FFFFFF"/>
              </a:highlight>
              <a:latin typeface="Calibri"/>
              <a:ea typeface="Calibri"/>
              <a:cs typeface="Calibri"/>
              <a:sym typeface="Calibri"/>
            </a:endParaRPr>
          </a:p>
          <a:p>
            <a:pPr indent="-189669" lvl="0" marL="207449" marR="0" rtl="0" algn="l">
              <a:lnSpc>
                <a:spcPct val="115000"/>
              </a:lnSpc>
              <a:spcBef>
                <a:spcPts val="0"/>
              </a:spcBef>
              <a:spcAft>
                <a:spcPts val="0"/>
              </a:spcAft>
              <a:buClr>
                <a:schemeClr val="dk2"/>
              </a:buClr>
              <a:buSzPts val="1000"/>
              <a:buFont typeface="Calibri"/>
              <a:buChar char="•"/>
            </a:pPr>
            <a:r>
              <a:rPr lang="en" sz="1100">
                <a:solidFill>
                  <a:srgbClr val="6F6F73"/>
                </a:solidFill>
                <a:highlight>
                  <a:srgbClr val="FFFFFF"/>
                </a:highlight>
                <a:latin typeface="Calibri"/>
                <a:ea typeface="Calibri"/>
                <a:cs typeface="Calibri"/>
                <a:sym typeface="Calibri"/>
              </a:rPr>
              <a:t>Bankruptcy</a:t>
            </a:r>
            <a:endParaRPr sz="1100">
              <a:solidFill>
                <a:srgbClr val="6F6F73"/>
              </a:solidFill>
              <a:highlight>
                <a:srgbClr val="FFFFFF"/>
              </a:highlight>
              <a:latin typeface="Calibri"/>
              <a:ea typeface="Calibri"/>
              <a:cs typeface="Calibri"/>
              <a:sym typeface="Calibri"/>
            </a:endParaRPr>
          </a:p>
          <a:p>
            <a:pPr indent="-196019" lvl="0" marL="207449" marR="0" rtl="0" algn="l">
              <a:lnSpc>
                <a:spcPct val="115000"/>
              </a:lnSpc>
              <a:spcBef>
                <a:spcPts val="0"/>
              </a:spcBef>
              <a:spcAft>
                <a:spcPts val="0"/>
              </a:spcAft>
              <a:buClr>
                <a:srgbClr val="6F6F73"/>
              </a:buClr>
              <a:buSzPts val="1100"/>
              <a:buFont typeface="Calibri"/>
              <a:buChar char="•"/>
            </a:pPr>
            <a:r>
              <a:rPr lang="en" sz="1100">
                <a:solidFill>
                  <a:srgbClr val="6F6F73"/>
                </a:solidFill>
                <a:highlight>
                  <a:srgbClr val="FFFFFF"/>
                </a:highlight>
                <a:latin typeface="Calibri"/>
                <a:ea typeface="Calibri"/>
                <a:cs typeface="Calibri"/>
                <a:sym typeface="Calibri"/>
              </a:rPr>
              <a:t>Restructuring</a:t>
            </a:r>
            <a:endParaRPr sz="1100">
              <a:solidFill>
                <a:srgbClr val="6F6F73"/>
              </a:solidFill>
              <a:highlight>
                <a:srgbClr val="FFFFFF"/>
              </a:highlight>
              <a:latin typeface="Calibri"/>
              <a:ea typeface="Calibri"/>
              <a:cs typeface="Calibri"/>
              <a:sym typeface="Calibri"/>
            </a:endParaRPr>
          </a:p>
          <a:p>
            <a:pPr indent="-196019" lvl="0" marL="207449" marR="0" rtl="0" algn="l">
              <a:lnSpc>
                <a:spcPct val="115000"/>
              </a:lnSpc>
              <a:spcBef>
                <a:spcPts val="0"/>
              </a:spcBef>
              <a:spcAft>
                <a:spcPts val="0"/>
              </a:spcAft>
              <a:buClr>
                <a:srgbClr val="6F6F73"/>
              </a:buClr>
              <a:buSzPts val="1100"/>
              <a:buFont typeface="Calibri"/>
              <a:buChar char="•"/>
            </a:pPr>
            <a:r>
              <a:rPr lang="en" sz="1100">
                <a:solidFill>
                  <a:srgbClr val="6F6F73"/>
                </a:solidFill>
                <a:highlight>
                  <a:srgbClr val="FFFFFF"/>
                </a:highlight>
                <a:latin typeface="Calibri"/>
                <a:ea typeface="Calibri"/>
                <a:cs typeface="Calibri"/>
                <a:sym typeface="Calibri"/>
              </a:rPr>
              <a:t>Cost cutting e.t.c</a:t>
            </a:r>
            <a:endParaRPr/>
          </a:p>
        </p:txBody>
      </p:sp>
      <p:cxnSp>
        <p:nvCxnSpPr>
          <p:cNvPr id="2726" name="Google Shape;2726;p247"/>
          <p:cNvCxnSpPr/>
          <p:nvPr/>
        </p:nvCxnSpPr>
        <p:spPr>
          <a:xfrm>
            <a:off x="4800612" y="1383173"/>
            <a:ext cx="4187400" cy="8700"/>
          </a:xfrm>
          <a:prstGeom prst="straightConnector1">
            <a:avLst/>
          </a:prstGeom>
          <a:noFill/>
          <a:ln cap="flat" cmpd="sng" w="9525">
            <a:solidFill>
              <a:srgbClr val="D2D2D2"/>
            </a:solidFill>
            <a:prstDash val="solid"/>
            <a:miter lim="800000"/>
            <a:headEnd len="sm" w="sm" type="none"/>
            <a:tailEnd len="sm" w="sm"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0" name="Shape 2730"/>
        <p:cNvGrpSpPr/>
        <p:nvPr/>
      </p:nvGrpSpPr>
      <p:grpSpPr>
        <a:xfrm>
          <a:off x="0" y="0"/>
          <a:ext cx="0" cy="0"/>
          <a:chOff x="0" y="0"/>
          <a:chExt cx="0" cy="0"/>
        </a:xfrm>
      </p:grpSpPr>
      <p:sp>
        <p:nvSpPr>
          <p:cNvPr id="2731" name="Google Shape;2731;p248"/>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Record Linking </a:t>
            </a:r>
            <a:endParaRPr/>
          </a:p>
        </p:txBody>
      </p:sp>
      <p:sp>
        <p:nvSpPr>
          <p:cNvPr id="2732" name="Google Shape;2732;p248"/>
          <p:cNvSpPr txBox="1"/>
          <p:nvPr/>
        </p:nvSpPr>
        <p:spPr>
          <a:xfrm>
            <a:off x="390850" y="711860"/>
            <a:ext cx="8482200" cy="72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500"/>
              </a:spcAft>
              <a:buNone/>
            </a:pPr>
            <a:r>
              <a:rPr b="1" lang="en" sz="1800">
                <a:latin typeface="Muli"/>
                <a:ea typeface="Muli"/>
                <a:cs typeface="Muli"/>
                <a:sym typeface="Muli"/>
              </a:rPr>
              <a:t>Challenge: </a:t>
            </a:r>
            <a:r>
              <a:rPr lang="en" sz="1800">
                <a:latin typeface="Muli"/>
                <a:ea typeface="Muli"/>
                <a:cs typeface="Muli"/>
                <a:sym typeface="Muli"/>
              </a:rPr>
              <a:t>link objects from multiple sources</a:t>
            </a:r>
            <a:r>
              <a:rPr b="1" lang="en" sz="1800">
                <a:latin typeface="Muli"/>
                <a:ea typeface="Muli"/>
                <a:cs typeface="Muli"/>
                <a:sym typeface="Muli"/>
              </a:rPr>
              <a:t> </a:t>
            </a:r>
            <a:r>
              <a:rPr lang="en" sz="1800">
                <a:latin typeface="Muli"/>
                <a:ea typeface="Muli"/>
                <a:cs typeface="Muli"/>
                <a:sym typeface="Muli"/>
              </a:rPr>
              <a:t>that refer to the same real world entities</a:t>
            </a:r>
            <a:endParaRPr sz="1800">
              <a:latin typeface="Muli"/>
              <a:ea typeface="Muli"/>
              <a:cs typeface="Muli"/>
              <a:sym typeface="Muli"/>
            </a:endParaRPr>
          </a:p>
        </p:txBody>
      </p:sp>
      <p:sp>
        <p:nvSpPr>
          <p:cNvPr id="2733" name="Google Shape;2733;p248"/>
          <p:cNvSpPr/>
          <p:nvPr/>
        </p:nvSpPr>
        <p:spPr>
          <a:xfrm>
            <a:off x="679738" y="1725338"/>
            <a:ext cx="1413900" cy="6549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Intel</a:t>
            </a:r>
            <a:endParaRPr/>
          </a:p>
          <a:p>
            <a:pPr indent="0" lvl="0" marL="0" rtl="0" algn="l">
              <a:spcBef>
                <a:spcPts val="0"/>
              </a:spcBef>
              <a:spcAft>
                <a:spcPts val="0"/>
              </a:spcAft>
              <a:buNone/>
            </a:pPr>
            <a:r>
              <a:rPr lang="en"/>
              <a:t>www.intel.com</a:t>
            </a:r>
            <a:endParaRPr/>
          </a:p>
        </p:txBody>
      </p:sp>
      <p:sp>
        <p:nvSpPr>
          <p:cNvPr id="2734" name="Google Shape;2734;p248"/>
          <p:cNvSpPr/>
          <p:nvPr/>
        </p:nvSpPr>
        <p:spPr>
          <a:xfrm>
            <a:off x="2630525" y="2456450"/>
            <a:ext cx="2167800" cy="6549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Intel Corporation</a:t>
            </a:r>
            <a:endParaRPr/>
          </a:p>
          <a:p>
            <a:pPr indent="0" lvl="0" marL="0" rtl="0" algn="l">
              <a:spcBef>
                <a:spcPts val="0"/>
              </a:spcBef>
              <a:spcAft>
                <a:spcPts val="0"/>
              </a:spcAft>
              <a:buNone/>
            </a:pPr>
            <a:r>
              <a:rPr lang="en"/>
              <a:t>Industry: semiconductor</a:t>
            </a:r>
            <a:endParaRPr/>
          </a:p>
        </p:txBody>
      </p:sp>
      <p:sp>
        <p:nvSpPr>
          <p:cNvPr id="2735" name="Google Shape;2735;p248"/>
          <p:cNvSpPr/>
          <p:nvPr/>
        </p:nvSpPr>
        <p:spPr>
          <a:xfrm>
            <a:off x="2958250" y="1385088"/>
            <a:ext cx="1948200" cy="654900"/>
          </a:xfrm>
          <a:prstGeom prst="roundRect">
            <a:avLst>
              <a:gd fmla="val 16667" name="adj"/>
            </a:avLst>
          </a:prstGeom>
          <a:solidFill>
            <a:schemeClr val="accent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Intel Capital</a:t>
            </a:r>
            <a:endParaRPr/>
          </a:p>
          <a:p>
            <a:pPr indent="0" lvl="0" marL="0" rtl="0" algn="l">
              <a:spcBef>
                <a:spcPts val="0"/>
              </a:spcBef>
              <a:spcAft>
                <a:spcPts val="0"/>
              </a:spcAft>
              <a:buNone/>
            </a:pPr>
            <a:r>
              <a:rPr lang="en"/>
              <a:t>www.intelcapital.com</a:t>
            </a:r>
            <a:endParaRPr/>
          </a:p>
        </p:txBody>
      </p:sp>
      <p:sp>
        <p:nvSpPr>
          <p:cNvPr id="2736" name="Google Shape;2736;p248"/>
          <p:cNvSpPr/>
          <p:nvPr/>
        </p:nvSpPr>
        <p:spPr>
          <a:xfrm>
            <a:off x="6916752" y="3907275"/>
            <a:ext cx="1593300" cy="6549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CBS</a:t>
            </a:r>
            <a:endParaRPr/>
          </a:p>
          <a:p>
            <a:pPr indent="0" lvl="0" marL="0" rtl="0" algn="l">
              <a:spcBef>
                <a:spcPts val="0"/>
              </a:spcBef>
              <a:spcAft>
                <a:spcPts val="0"/>
              </a:spcAft>
              <a:buNone/>
            </a:pPr>
            <a:r>
              <a:rPr lang="en"/>
              <a:t>www.cbs.com</a:t>
            </a:r>
            <a:endParaRPr/>
          </a:p>
        </p:txBody>
      </p:sp>
      <p:sp>
        <p:nvSpPr>
          <p:cNvPr id="2737" name="Google Shape;2737;p248"/>
          <p:cNvSpPr/>
          <p:nvPr/>
        </p:nvSpPr>
        <p:spPr>
          <a:xfrm>
            <a:off x="3679275" y="3909725"/>
            <a:ext cx="2777100" cy="6549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Combinent Biomedical Systems</a:t>
            </a:r>
            <a:endParaRPr/>
          </a:p>
          <a:p>
            <a:pPr indent="0" lvl="0" marL="0" rtl="0" algn="l">
              <a:spcBef>
                <a:spcPts val="0"/>
              </a:spcBef>
              <a:spcAft>
                <a:spcPts val="0"/>
              </a:spcAft>
              <a:buNone/>
            </a:pPr>
            <a:r>
              <a:rPr lang="en"/>
              <a:t>Founded: 2000</a:t>
            </a:r>
            <a:endParaRPr/>
          </a:p>
        </p:txBody>
      </p:sp>
      <p:sp>
        <p:nvSpPr>
          <p:cNvPr id="2738" name="Google Shape;2738;p248"/>
          <p:cNvSpPr/>
          <p:nvPr/>
        </p:nvSpPr>
        <p:spPr>
          <a:xfrm>
            <a:off x="6364738" y="1754763"/>
            <a:ext cx="2508300" cy="6549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CBS Television Distribution</a:t>
            </a:r>
            <a:endParaRPr/>
          </a:p>
          <a:p>
            <a:pPr indent="0" lvl="0" marL="0" rtl="0" algn="l">
              <a:spcBef>
                <a:spcPts val="0"/>
              </a:spcBef>
              <a:spcAft>
                <a:spcPts val="0"/>
              </a:spcAft>
              <a:buNone/>
            </a:pPr>
            <a:r>
              <a:rPr lang="en"/>
              <a:t>www.cbstvd.com</a:t>
            </a:r>
            <a:endParaRPr/>
          </a:p>
        </p:txBody>
      </p:sp>
      <p:sp>
        <p:nvSpPr>
          <p:cNvPr id="2739" name="Google Shape;2739;p248"/>
          <p:cNvSpPr/>
          <p:nvPr/>
        </p:nvSpPr>
        <p:spPr>
          <a:xfrm>
            <a:off x="679738" y="2998763"/>
            <a:ext cx="1413900" cy="6549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Intel Corp.</a:t>
            </a:r>
            <a:endParaRPr/>
          </a:p>
          <a:p>
            <a:pPr indent="0" lvl="0" marL="0" rtl="0" algn="l">
              <a:spcBef>
                <a:spcPts val="0"/>
              </a:spcBef>
              <a:spcAft>
                <a:spcPts val="0"/>
              </a:spcAft>
              <a:buNone/>
            </a:pPr>
            <a:r>
              <a:rPr lang="en"/>
              <a:t>Stock: INTC</a:t>
            </a:r>
            <a:endParaRPr/>
          </a:p>
        </p:txBody>
      </p:sp>
      <p:sp>
        <p:nvSpPr>
          <p:cNvPr id="2740" name="Google Shape;2740;p248"/>
          <p:cNvSpPr/>
          <p:nvPr/>
        </p:nvSpPr>
        <p:spPr>
          <a:xfrm>
            <a:off x="5125113" y="2880800"/>
            <a:ext cx="2508300" cy="6549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CBS Corporation</a:t>
            </a:r>
            <a:endParaRPr/>
          </a:p>
          <a:p>
            <a:pPr indent="0" lvl="0" marL="0" rtl="0" algn="l">
              <a:spcBef>
                <a:spcPts val="0"/>
              </a:spcBef>
              <a:spcAft>
                <a:spcPts val="0"/>
              </a:spcAft>
              <a:buNone/>
            </a:pPr>
            <a:r>
              <a:rPr lang="en"/>
              <a:t>HQ: New York, NY, USA</a:t>
            </a:r>
            <a:endParaRPr/>
          </a:p>
        </p:txBody>
      </p:sp>
      <p:cxnSp>
        <p:nvCxnSpPr>
          <p:cNvPr id="2741" name="Google Shape;2741;p248"/>
          <p:cNvCxnSpPr>
            <a:stCxn id="2733" idx="3"/>
            <a:endCxn id="2734" idx="1"/>
          </p:cNvCxnSpPr>
          <p:nvPr/>
        </p:nvCxnSpPr>
        <p:spPr>
          <a:xfrm>
            <a:off x="2093638" y="2052788"/>
            <a:ext cx="537000" cy="731100"/>
          </a:xfrm>
          <a:prstGeom prst="straightConnector1">
            <a:avLst/>
          </a:prstGeom>
          <a:noFill/>
          <a:ln cap="flat" cmpd="sng" w="9525">
            <a:solidFill>
              <a:schemeClr val="dk1"/>
            </a:solidFill>
            <a:prstDash val="solid"/>
            <a:round/>
            <a:headEnd len="med" w="med" type="stealth"/>
            <a:tailEnd len="med" w="med" type="stealth"/>
          </a:ln>
        </p:spPr>
      </p:cxnSp>
      <p:cxnSp>
        <p:nvCxnSpPr>
          <p:cNvPr id="2742" name="Google Shape;2742;p248"/>
          <p:cNvCxnSpPr>
            <a:stCxn id="2739" idx="3"/>
            <a:endCxn id="2734" idx="1"/>
          </p:cNvCxnSpPr>
          <p:nvPr/>
        </p:nvCxnSpPr>
        <p:spPr>
          <a:xfrm flipH="1" rot="10800000">
            <a:off x="2093638" y="2783813"/>
            <a:ext cx="537000" cy="542400"/>
          </a:xfrm>
          <a:prstGeom prst="straightConnector1">
            <a:avLst/>
          </a:prstGeom>
          <a:noFill/>
          <a:ln cap="flat" cmpd="sng" w="9525">
            <a:solidFill>
              <a:schemeClr val="dk1"/>
            </a:solidFill>
            <a:prstDash val="solid"/>
            <a:round/>
            <a:headEnd len="med" w="med" type="stealth"/>
            <a:tailEnd len="med" w="med" type="stealth"/>
          </a:ln>
        </p:spPr>
      </p:cxnSp>
      <p:cxnSp>
        <p:nvCxnSpPr>
          <p:cNvPr id="2743" name="Google Shape;2743;p248"/>
          <p:cNvCxnSpPr>
            <a:stCxn id="2733" idx="2"/>
            <a:endCxn id="2739" idx="0"/>
          </p:cNvCxnSpPr>
          <p:nvPr/>
        </p:nvCxnSpPr>
        <p:spPr>
          <a:xfrm>
            <a:off x="1386688" y="2380238"/>
            <a:ext cx="0" cy="618600"/>
          </a:xfrm>
          <a:prstGeom prst="straightConnector1">
            <a:avLst/>
          </a:prstGeom>
          <a:noFill/>
          <a:ln cap="flat" cmpd="sng" w="9525">
            <a:solidFill>
              <a:schemeClr val="dk1"/>
            </a:solidFill>
            <a:prstDash val="solid"/>
            <a:round/>
            <a:headEnd len="med" w="med" type="stealth"/>
            <a:tailEnd len="med" w="med" type="stealth"/>
          </a:ln>
        </p:spPr>
      </p:cxnSp>
      <p:cxnSp>
        <p:nvCxnSpPr>
          <p:cNvPr id="2744" name="Google Shape;2744;p248"/>
          <p:cNvCxnSpPr>
            <a:stCxn id="2738" idx="2"/>
            <a:endCxn id="2740" idx="0"/>
          </p:cNvCxnSpPr>
          <p:nvPr/>
        </p:nvCxnSpPr>
        <p:spPr>
          <a:xfrm flipH="1">
            <a:off x="6379288" y="2409663"/>
            <a:ext cx="1239600" cy="471000"/>
          </a:xfrm>
          <a:prstGeom prst="straightConnector1">
            <a:avLst/>
          </a:prstGeom>
          <a:noFill/>
          <a:ln cap="flat" cmpd="sng" w="9525">
            <a:solidFill>
              <a:schemeClr val="dk1"/>
            </a:solidFill>
            <a:prstDash val="dot"/>
            <a:round/>
            <a:headEnd len="med" w="med" type="none"/>
            <a:tailEnd len="med" w="med" type="stealth"/>
          </a:ln>
        </p:spPr>
      </p:cxnSp>
      <p:cxnSp>
        <p:nvCxnSpPr>
          <p:cNvPr id="2745" name="Google Shape;2745;p248"/>
          <p:cNvCxnSpPr>
            <a:stCxn id="2736" idx="0"/>
            <a:endCxn id="2740" idx="2"/>
          </p:cNvCxnSpPr>
          <p:nvPr/>
        </p:nvCxnSpPr>
        <p:spPr>
          <a:xfrm rot="10800000">
            <a:off x="6379302" y="3535575"/>
            <a:ext cx="1334100" cy="371700"/>
          </a:xfrm>
          <a:prstGeom prst="straightConnector1">
            <a:avLst/>
          </a:prstGeom>
          <a:noFill/>
          <a:ln cap="flat" cmpd="sng" w="9525">
            <a:solidFill>
              <a:schemeClr val="dk1"/>
            </a:solidFill>
            <a:prstDash val="dot"/>
            <a:round/>
            <a:headEnd len="med" w="med" type="none"/>
            <a:tailEnd len="med" w="med" type="stealth"/>
          </a:ln>
        </p:spPr>
      </p:cxnSp>
      <p:sp>
        <p:nvSpPr>
          <p:cNvPr id="2746" name="Google Shape;2746;p248"/>
          <p:cNvSpPr/>
          <p:nvPr/>
        </p:nvSpPr>
        <p:spPr>
          <a:xfrm>
            <a:off x="443600" y="4037850"/>
            <a:ext cx="2220600" cy="73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7" name="Google Shape;2747;p248"/>
          <p:cNvCxnSpPr/>
          <p:nvPr/>
        </p:nvCxnSpPr>
        <p:spPr>
          <a:xfrm>
            <a:off x="621725" y="4249375"/>
            <a:ext cx="523200" cy="0"/>
          </a:xfrm>
          <a:prstGeom prst="straightConnector1">
            <a:avLst/>
          </a:prstGeom>
          <a:noFill/>
          <a:ln cap="flat" cmpd="sng" w="9525">
            <a:solidFill>
              <a:schemeClr val="dk1"/>
            </a:solidFill>
            <a:prstDash val="solid"/>
            <a:round/>
            <a:headEnd len="med" w="med" type="stealth"/>
            <a:tailEnd len="med" w="med" type="stealth"/>
          </a:ln>
        </p:spPr>
      </p:cxnSp>
      <p:cxnSp>
        <p:nvCxnSpPr>
          <p:cNvPr id="2748" name="Google Shape;2748;p248"/>
          <p:cNvCxnSpPr/>
          <p:nvPr/>
        </p:nvCxnSpPr>
        <p:spPr>
          <a:xfrm>
            <a:off x="621725" y="4554175"/>
            <a:ext cx="523200" cy="0"/>
          </a:xfrm>
          <a:prstGeom prst="straightConnector1">
            <a:avLst/>
          </a:prstGeom>
          <a:noFill/>
          <a:ln cap="flat" cmpd="sng" w="9525">
            <a:solidFill>
              <a:schemeClr val="dk1"/>
            </a:solidFill>
            <a:prstDash val="dot"/>
            <a:round/>
            <a:headEnd len="med" w="med" type="none"/>
            <a:tailEnd len="med" w="med" type="stealth"/>
          </a:ln>
        </p:spPr>
      </p:cxnSp>
      <p:sp>
        <p:nvSpPr>
          <p:cNvPr id="2749" name="Google Shape;2749;p248"/>
          <p:cNvSpPr txBox="1"/>
          <p:nvPr/>
        </p:nvSpPr>
        <p:spPr>
          <a:xfrm>
            <a:off x="1144925" y="4095450"/>
            <a:ext cx="1792500" cy="7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“Same As”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Related (eg. subsidiary)</a:t>
            </a:r>
            <a:endParaRPr sz="1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3" name="Shape 2753"/>
        <p:cNvGrpSpPr/>
        <p:nvPr/>
      </p:nvGrpSpPr>
      <p:grpSpPr>
        <a:xfrm>
          <a:off x="0" y="0"/>
          <a:ext cx="0" cy="0"/>
          <a:chOff x="0" y="0"/>
          <a:chExt cx="0" cy="0"/>
        </a:xfrm>
      </p:grpSpPr>
      <p:sp>
        <p:nvSpPr>
          <p:cNvPr id="2754" name="Google Shape;2754;p249"/>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Record Linking Workflow</a:t>
            </a:r>
            <a:endParaRPr/>
          </a:p>
        </p:txBody>
      </p:sp>
      <p:sp>
        <p:nvSpPr>
          <p:cNvPr id="2755" name="Google Shape;2755;p249"/>
          <p:cNvSpPr/>
          <p:nvPr/>
        </p:nvSpPr>
        <p:spPr>
          <a:xfrm>
            <a:off x="329175" y="1057650"/>
            <a:ext cx="762000" cy="990900"/>
          </a:xfrm>
          <a:prstGeom prst="snip1Rect">
            <a:avLst>
              <a:gd fmla="val 16667" name="adj"/>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0">
            <a:noAutofit/>
          </a:bodyPr>
          <a:lstStyle/>
          <a:p>
            <a:pPr indent="0" lvl="0" marL="0" rtl="0" algn="l">
              <a:spcBef>
                <a:spcPts val="0"/>
              </a:spcBef>
              <a:spcAft>
                <a:spcPts val="0"/>
              </a:spcAft>
              <a:buNone/>
            </a:pPr>
            <a:r>
              <a:t/>
            </a:r>
            <a:endParaRPr/>
          </a:p>
        </p:txBody>
      </p:sp>
      <p:sp>
        <p:nvSpPr>
          <p:cNvPr id="2756" name="Google Shape;2756;p249"/>
          <p:cNvSpPr/>
          <p:nvPr/>
        </p:nvSpPr>
        <p:spPr>
          <a:xfrm>
            <a:off x="481575" y="1210050"/>
            <a:ext cx="762000" cy="990900"/>
          </a:xfrm>
          <a:prstGeom prst="snip1Rect">
            <a:avLst>
              <a:gd fmla="val 16667" name="adj"/>
            </a:avLst>
          </a:prstGeom>
          <a:solidFill>
            <a:srgbClr val="FFFFFF"/>
          </a:solidFill>
          <a:ln cap="flat" cmpd="sng" w="9525">
            <a:solidFill>
              <a:srgbClr val="B7B7B7"/>
            </a:solidFill>
            <a:prstDash val="solid"/>
            <a:round/>
            <a:headEnd len="sm" w="sm" type="none"/>
            <a:tailEnd len="sm" w="sm" type="none"/>
          </a:ln>
        </p:spPr>
        <p:txBody>
          <a:bodyPr anchorCtr="0" anchor="ctr" bIns="91425" lIns="91425" spcFirstLastPara="1" rIns="91425" wrap="square" tIns="0">
            <a:noAutofit/>
          </a:bodyPr>
          <a:lstStyle/>
          <a:p>
            <a:pPr indent="0" lvl="0" marL="0" rtl="0" algn="l">
              <a:spcBef>
                <a:spcPts val="0"/>
              </a:spcBef>
              <a:spcAft>
                <a:spcPts val="0"/>
              </a:spcAft>
              <a:buNone/>
            </a:pPr>
            <a:r>
              <a:t/>
            </a:r>
            <a:endParaRPr/>
          </a:p>
        </p:txBody>
      </p:sp>
      <p:sp>
        <p:nvSpPr>
          <p:cNvPr id="2757" name="Google Shape;2757;p249"/>
          <p:cNvSpPr/>
          <p:nvPr/>
        </p:nvSpPr>
        <p:spPr>
          <a:xfrm>
            <a:off x="633975" y="1438650"/>
            <a:ext cx="762000" cy="990900"/>
          </a:xfrm>
          <a:prstGeom prst="snip1Rect">
            <a:avLst>
              <a:gd fmla="val 16667" name="adj"/>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0">
            <a:noAutofit/>
          </a:bodyPr>
          <a:lstStyle/>
          <a:p>
            <a:pPr indent="0" lvl="0" marL="0" rtl="0" algn="l">
              <a:spcBef>
                <a:spcPts val="0"/>
              </a:spcBef>
              <a:spcAft>
                <a:spcPts val="0"/>
              </a:spcAft>
              <a:buNone/>
            </a:pPr>
            <a:r>
              <a:t/>
            </a:r>
            <a:endParaRPr/>
          </a:p>
        </p:txBody>
      </p:sp>
      <p:sp>
        <p:nvSpPr>
          <p:cNvPr id="2758" name="Google Shape;2758;p249"/>
          <p:cNvSpPr txBox="1"/>
          <p:nvPr/>
        </p:nvSpPr>
        <p:spPr>
          <a:xfrm>
            <a:off x="158250" y="2375100"/>
            <a:ext cx="15579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Source records</a:t>
            </a:r>
            <a:endParaRPr/>
          </a:p>
        </p:txBody>
      </p:sp>
      <p:sp>
        <p:nvSpPr>
          <p:cNvPr id="2759" name="Google Shape;2759;p249"/>
          <p:cNvSpPr/>
          <p:nvPr/>
        </p:nvSpPr>
        <p:spPr>
          <a:xfrm>
            <a:off x="2290950" y="979725"/>
            <a:ext cx="1803600" cy="15921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Schema mapping, normalization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60" name="Google Shape;2760;p249"/>
          <p:cNvSpPr/>
          <p:nvPr/>
        </p:nvSpPr>
        <p:spPr>
          <a:xfrm>
            <a:off x="4881750" y="979725"/>
            <a:ext cx="1803600" cy="15921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Blocking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761" name="Google Shape;2761;p249"/>
          <p:cNvPicPr preferRelativeResize="0"/>
          <p:nvPr/>
        </p:nvPicPr>
        <p:blipFill>
          <a:blip r:embed="rId3">
            <a:alphaModFix/>
          </a:blip>
          <a:stretch>
            <a:fillRect/>
          </a:stretch>
        </p:blipFill>
        <p:spPr>
          <a:xfrm>
            <a:off x="5283150" y="1448575"/>
            <a:ext cx="1066725" cy="924500"/>
          </a:xfrm>
          <a:prstGeom prst="rect">
            <a:avLst/>
          </a:prstGeom>
          <a:noFill/>
          <a:ln>
            <a:noFill/>
          </a:ln>
        </p:spPr>
      </p:pic>
      <p:pic>
        <p:nvPicPr>
          <p:cNvPr id="2762" name="Google Shape;2762;p249"/>
          <p:cNvPicPr preferRelativeResize="0"/>
          <p:nvPr/>
        </p:nvPicPr>
        <p:blipFill>
          <a:blip r:embed="rId4">
            <a:alphaModFix/>
          </a:blip>
          <a:stretch>
            <a:fillRect/>
          </a:stretch>
        </p:blipFill>
        <p:spPr>
          <a:xfrm>
            <a:off x="2341533" y="1722250"/>
            <a:ext cx="1713525" cy="571175"/>
          </a:xfrm>
          <a:prstGeom prst="rect">
            <a:avLst/>
          </a:prstGeom>
          <a:noFill/>
          <a:ln>
            <a:noFill/>
          </a:ln>
        </p:spPr>
      </p:pic>
      <p:sp>
        <p:nvSpPr>
          <p:cNvPr id="2763" name="Google Shape;2763;p249"/>
          <p:cNvSpPr/>
          <p:nvPr/>
        </p:nvSpPr>
        <p:spPr>
          <a:xfrm>
            <a:off x="462150" y="3037125"/>
            <a:ext cx="2913600" cy="15921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Pairwise similarity classification (Logistic regression)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{name1, url1,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{name2, url2, …}</a:t>
            </a:r>
            <a:endParaRPr/>
          </a:p>
          <a:p>
            <a:pPr indent="0" lvl="0" marL="0" rtl="0" algn="l">
              <a:spcBef>
                <a:spcPts val="0"/>
              </a:spcBef>
              <a:spcAft>
                <a:spcPts val="0"/>
              </a:spcAft>
              <a:buNone/>
            </a:pPr>
            <a:r>
              <a:t/>
            </a:r>
            <a:endParaRPr/>
          </a:p>
        </p:txBody>
      </p:sp>
      <p:pic>
        <p:nvPicPr>
          <p:cNvPr id="2764" name="Google Shape;2764;p249"/>
          <p:cNvPicPr preferRelativeResize="0"/>
          <p:nvPr/>
        </p:nvPicPr>
        <p:blipFill>
          <a:blip r:embed="rId5">
            <a:alphaModFix/>
          </a:blip>
          <a:stretch>
            <a:fillRect/>
          </a:stretch>
        </p:blipFill>
        <p:spPr>
          <a:xfrm>
            <a:off x="2300700" y="3672200"/>
            <a:ext cx="352425" cy="742950"/>
          </a:xfrm>
          <a:prstGeom prst="rect">
            <a:avLst/>
          </a:prstGeom>
          <a:noFill/>
          <a:ln>
            <a:noFill/>
          </a:ln>
        </p:spPr>
      </p:pic>
      <p:cxnSp>
        <p:nvCxnSpPr>
          <p:cNvPr id="2765" name="Google Shape;2765;p249"/>
          <p:cNvCxnSpPr/>
          <p:nvPr/>
        </p:nvCxnSpPr>
        <p:spPr>
          <a:xfrm>
            <a:off x="2018100" y="3849875"/>
            <a:ext cx="282600" cy="193800"/>
          </a:xfrm>
          <a:prstGeom prst="straightConnector1">
            <a:avLst/>
          </a:prstGeom>
          <a:noFill/>
          <a:ln cap="flat" cmpd="sng" w="9525">
            <a:solidFill>
              <a:srgbClr val="000000"/>
            </a:solidFill>
            <a:prstDash val="solid"/>
            <a:round/>
            <a:headEnd len="med" w="med" type="none"/>
            <a:tailEnd len="med" w="med" type="stealth"/>
          </a:ln>
        </p:spPr>
      </p:cxnSp>
      <p:cxnSp>
        <p:nvCxnSpPr>
          <p:cNvPr id="2766" name="Google Shape;2766;p249"/>
          <p:cNvCxnSpPr/>
          <p:nvPr/>
        </p:nvCxnSpPr>
        <p:spPr>
          <a:xfrm flipH="1" rot="10800000">
            <a:off x="2005800" y="4043675"/>
            <a:ext cx="294900" cy="217200"/>
          </a:xfrm>
          <a:prstGeom prst="straightConnector1">
            <a:avLst/>
          </a:prstGeom>
          <a:noFill/>
          <a:ln cap="flat" cmpd="sng" w="9525">
            <a:solidFill>
              <a:srgbClr val="000000"/>
            </a:solidFill>
            <a:prstDash val="solid"/>
            <a:round/>
            <a:headEnd len="med" w="med" type="none"/>
            <a:tailEnd len="med" w="med" type="stealth"/>
          </a:ln>
        </p:spPr>
      </p:cxnSp>
      <p:sp>
        <p:nvSpPr>
          <p:cNvPr id="2767" name="Google Shape;2767;p249"/>
          <p:cNvSpPr txBox="1"/>
          <p:nvPr/>
        </p:nvSpPr>
        <p:spPr>
          <a:xfrm>
            <a:off x="3002025" y="3906575"/>
            <a:ext cx="541200" cy="274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a:t>.55</a:t>
            </a:r>
            <a:endParaRPr/>
          </a:p>
        </p:txBody>
      </p:sp>
      <p:cxnSp>
        <p:nvCxnSpPr>
          <p:cNvPr id="2768" name="Google Shape;2768;p249"/>
          <p:cNvCxnSpPr>
            <a:stCxn id="2764" idx="3"/>
            <a:endCxn id="2767" idx="1"/>
          </p:cNvCxnSpPr>
          <p:nvPr/>
        </p:nvCxnSpPr>
        <p:spPr>
          <a:xfrm>
            <a:off x="2653125" y="4043675"/>
            <a:ext cx="348900" cy="0"/>
          </a:xfrm>
          <a:prstGeom prst="straightConnector1">
            <a:avLst/>
          </a:prstGeom>
          <a:noFill/>
          <a:ln cap="flat" cmpd="sng" w="9525">
            <a:solidFill>
              <a:srgbClr val="000000"/>
            </a:solidFill>
            <a:prstDash val="solid"/>
            <a:round/>
            <a:headEnd len="med" w="med" type="none"/>
            <a:tailEnd len="med" w="med" type="stealth"/>
          </a:ln>
        </p:spPr>
      </p:cxnSp>
      <p:sp>
        <p:nvSpPr>
          <p:cNvPr id="2769" name="Google Shape;2769;p249"/>
          <p:cNvSpPr/>
          <p:nvPr/>
        </p:nvSpPr>
        <p:spPr>
          <a:xfrm>
            <a:off x="3814950" y="3037125"/>
            <a:ext cx="2346000" cy="15921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Agglomerative clustering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770" name="Google Shape;2770;p249"/>
          <p:cNvPicPr preferRelativeResize="0"/>
          <p:nvPr/>
        </p:nvPicPr>
        <p:blipFill>
          <a:blip r:embed="rId6">
            <a:alphaModFix/>
          </a:blip>
          <a:stretch>
            <a:fillRect/>
          </a:stretch>
        </p:blipFill>
        <p:spPr>
          <a:xfrm>
            <a:off x="4267049" y="3448946"/>
            <a:ext cx="1383050" cy="1090179"/>
          </a:xfrm>
          <a:prstGeom prst="rect">
            <a:avLst/>
          </a:prstGeom>
          <a:noFill/>
          <a:ln>
            <a:noFill/>
          </a:ln>
        </p:spPr>
      </p:pic>
      <p:sp>
        <p:nvSpPr>
          <p:cNvPr id="2771" name="Google Shape;2771;p249"/>
          <p:cNvSpPr/>
          <p:nvPr/>
        </p:nvSpPr>
        <p:spPr>
          <a:xfrm>
            <a:off x="6558150" y="3037125"/>
            <a:ext cx="2346000" cy="15921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Cluster UUID assignment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t>Intel Corp.	1234-5678</a:t>
            </a:r>
            <a:endParaRPr sz="1200"/>
          </a:p>
          <a:p>
            <a:pPr indent="0" lvl="0" marL="0" rtl="0" algn="l">
              <a:spcBef>
                <a:spcPts val="0"/>
              </a:spcBef>
              <a:spcAft>
                <a:spcPts val="0"/>
              </a:spcAft>
              <a:buNone/>
            </a:pPr>
            <a:r>
              <a:rPr lang="en" sz="1200"/>
              <a:t>INTSC	1234-5678</a:t>
            </a:r>
            <a:endParaRPr sz="1200"/>
          </a:p>
          <a:p>
            <a:pPr indent="0" lvl="0" marL="0" rtl="0" algn="l">
              <a:spcBef>
                <a:spcPts val="0"/>
              </a:spcBef>
              <a:spcAft>
                <a:spcPts val="0"/>
              </a:spcAft>
              <a:buNone/>
            </a:pPr>
            <a:r>
              <a:rPr lang="en" sz="1200"/>
              <a:t>Intel Capital	9999-1234</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
        <p:nvSpPr>
          <p:cNvPr id="2772" name="Google Shape;2772;p249"/>
          <p:cNvSpPr/>
          <p:nvPr/>
        </p:nvSpPr>
        <p:spPr>
          <a:xfrm>
            <a:off x="1618225" y="1762950"/>
            <a:ext cx="600900" cy="193800"/>
          </a:xfrm>
          <a:prstGeom prst="rightArrow">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49"/>
          <p:cNvSpPr/>
          <p:nvPr/>
        </p:nvSpPr>
        <p:spPr>
          <a:xfrm>
            <a:off x="4190838" y="1762950"/>
            <a:ext cx="600900" cy="193800"/>
          </a:xfrm>
          <a:prstGeom prst="rightArrow">
            <a:avLst>
              <a:gd fmla="val 50000" name="adj1"/>
              <a:gd fmla="val 50000" name="adj2"/>
            </a:avLst>
          </a:prstGeom>
          <a:solidFill>
            <a:schemeClr val="accent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49"/>
          <p:cNvSpPr/>
          <p:nvPr/>
        </p:nvSpPr>
        <p:spPr>
          <a:xfrm>
            <a:off x="6781638" y="1762950"/>
            <a:ext cx="600900" cy="193800"/>
          </a:xfrm>
          <a:prstGeom prst="rightArrow">
            <a:avLst>
              <a:gd fmla="val 50000" name="adj1"/>
              <a:gd fmla="val 50000" name="adj2"/>
            </a:avLst>
          </a:prstGeom>
          <a:solidFill>
            <a:schemeClr val="accent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49"/>
          <p:cNvSpPr/>
          <p:nvPr/>
        </p:nvSpPr>
        <p:spPr>
          <a:xfrm>
            <a:off x="89849" y="3773675"/>
            <a:ext cx="282600" cy="193800"/>
          </a:xfrm>
          <a:prstGeom prst="rightArrow">
            <a:avLst>
              <a:gd fmla="val 50000" name="adj1"/>
              <a:gd fmla="val 50000" name="adj2"/>
            </a:avLst>
          </a:prstGeom>
          <a:solidFill>
            <a:schemeClr val="accent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49"/>
          <p:cNvSpPr/>
          <p:nvPr/>
        </p:nvSpPr>
        <p:spPr>
          <a:xfrm>
            <a:off x="3434849" y="3773675"/>
            <a:ext cx="294900" cy="193800"/>
          </a:xfrm>
          <a:prstGeom prst="rightArrow">
            <a:avLst>
              <a:gd fmla="val 50000" name="adj1"/>
              <a:gd fmla="val 50000" name="adj2"/>
            </a:avLst>
          </a:prstGeom>
          <a:solidFill>
            <a:schemeClr val="accent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49"/>
          <p:cNvSpPr/>
          <p:nvPr/>
        </p:nvSpPr>
        <p:spPr>
          <a:xfrm>
            <a:off x="6212099" y="3773675"/>
            <a:ext cx="294900" cy="193800"/>
          </a:xfrm>
          <a:prstGeom prst="rightArrow">
            <a:avLst>
              <a:gd fmla="val 50000" name="adj1"/>
              <a:gd fmla="val 50000" name="adj2"/>
            </a:avLst>
          </a:prstGeom>
          <a:solidFill>
            <a:schemeClr val="accen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1" name="Shape 2781"/>
        <p:cNvGrpSpPr/>
        <p:nvPr/>
      </p:nvGrpSpPr>
      <p:grpSpPr>
        <a:xfrm>
          <a:off x="0" y="0"/>
          <a:ext cx="0" cy="0"/>
          <a:chOff x="0" y="0"/>
          <a:chExt cx="0" cy="0"/>
        </a:xfrm>
      </p:grpSpPr>
      <p:sp>
        <p:nvSpPr>
          <p:cNvPr id="2782" name="Google Shape;2782;p250"/>
          <p:cNvSpPr txBox="1"/>
          <p:nvPr>
            <p:ph type="title"/>
          </p:nvPr>
        </p:nvSpPr>
        <p:spPr>
          <a:xfrm>
            <a:off x="234450" y="0"/>
            <a:ext cx="89097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Record Linking Details</a:t>
            </a:r>
            <a:endParaRPr/>
          </a:p>
        </p:txBody>
      </p:sp>
      <p:sp>
        <p:nvSpPr>
          <p:cNvPr id="2783" name="Google Shape;2783;p250"/>
          <p:cNvSpPr txBox="1"/>
          <p:nvPr/>
        </p:nvSpPr>
        <p:spPr>
          <a:xfrm>
            <a:off x="336250" y="780175"/>
            <a:ext cx="8418900" cy="43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Nunito Sans"/>
              <a:buChar char="●"/>
            </a:pPr>
            <a:r>
              <a:rPr lang="en">
                <a:latin typeface="Nunito Sans"/>
                <a:ea typeface="Nunito Sans"/>
                <a:cs typeface="Nunito Sans"/>
                <a:sym typeface="Nunito Sans"/>
              </a:rPr>
              <a:t>Blocking</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Reduce number of comparisons &lt;&lt; O(</a:t>
            </a:r>
            <a:r>
              <a:rPr i="1" lang="en">
                <a:latin typeface="Nunito Sans"/>
                <a:ea typeface="Nunito Sans"/>
                <a:cs typeface="Nunito Sans"/>
                <a:sym typeface="Nunito Sans"/>
              </a:rPr>
              <a:t>n</a:t>
            </a:r>
            <a:r>
              <a:rPr baseline="30000" lang="en">
                <a:latin typeface="Nunito Sans"/>
                <a:ea typeface="Nunito Sans"/>
                <a:cs typeface="Nunito Sans"/>
                <a:sym typeface="Nunito Sans"/>
              </a:rPr>
              <a:t>2</a:t>
            </a:r>
            <a:r>
              <a:rPr lang="en">
                <a:latin typeface="Nunito Sans"/>
                <a:ea typeface="Nunito Sans"/>
                <a:cs typeface="Nunito Sans"/>
                <a:sym typeface="Nunito Sans"/>
              </a:rPr>
              <a:t>)</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Connected components analysis (Apache Spark GraphX)</a:t>
            </a:r>
            <a:endParaRPr>
              <a:latin typeface="Nunito Sans"/>
              <a:ea typeface="Nunito Sans"/>
              <a:cs typeface="Nunito Sans"/>
              <a:sym typeface="Nunito Sans"/>
            </a:endParaRPr>
          </a:p>
          <a:p>
            <a:pPr indent="-317500" lvl="0" marL="457200" rtl="0" algn="l">
              <a:spcBef>
                <a:spcPts val="0"/>
              </a:spcBef>
              <a:spcAft>
                <a:spcPts val="0"/>
              </a:spcAft>
              <a:buSzPts val="1400"/>
              <a:buFont typeface="Nunito Sans"/>
              <a:buChar char="●"/>
            </a:pPr>
            <a:r>
              <a:rPr lang="en">
                <a:latin typeface="Nunito Sans"/>
                <a:ea typeface="Nunito Sans"/>
                <a:cs typeface="Nunito Sans"/>
                <a:sym typeface="Nunito Sans"/>
              </a:rPr>
              <a:t>Pairwise similarity classification</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Calculate similarity score ([0, 1]) for record pairs</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String distance &amp; ML model (regularized logistic regression)</a:t>
            </a:r>
            <a:endParaRPr>
              <a:latin typeface="Nunito Sans"/>
              <a:ea typeface="Nunito Sans"/>
              <a:cs typeface="Nunito Sans"/>
              <a:sym typeface="Nunito Sans"/>
            </a:endParaRPr>
          </a:p>
          <a:p>
            <a:pPr indent="-317500" lvl="0" marL="457200" rtl="0" algn="l">
              <a:spcBef>
                <a:spcPts val="0"/>
              </a:spcBef>
              <a:spcAft>
                <a:spcPts val="0"/>
              </a:spcAft>
              <a:buSzPts val="1400"/>
              <a:buFont typeface="Nunito Sans"/>
              <a:buChar char="●"/>
            </a:pPr>
            <a:r>
              <a:rPr lang="en">
                <a:latin typeface="Nunito Sans"/>
                <a:ea typeface="Nunito Sans"/>
                <a:cs typeface="Nunito Sans"/>
                <a:sym typeface="Nunito Sans"/>
              </a:rPr>
              <a:t>Hierarchical agglomerative clustering</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Clustering using pairwise similarity scores</a:t>
            </a:r>
            <a:endParaRPr>
              <a:latin typeface="Nunito Sans"/>
              <a:ea typeface="Nunito Sans"/>
              <a:cs typeface="Nunito Sans"/>
              <a:sym typeface="Nunito Sans"/>
            </a:endParaRPr>
          </a:p>
          <a:p>
            <a:pPr indent="-317500" lvl="1" marL="914400" rtl="0" algn="l">
              <a:spcBef>
                <a:spcPts val="0"/>
              </a:spcBef>
              <a:spcAft>
                <a:spcPts val="0"/>
              </a:spcAft>
              <a:buSzPts val="1400"/>
              <a:buFont typeface="Nunito Sans"/>
              <a:buChar char="○"/>
            </a:pPr>
            <a:r>
              <a:rPr lang="en">
                <a:latin typeface="Nunito Sans"/>
                <a:ea typeface="Nunito Sans"/>
                <a:cs typeface="Nunito Sans"/>
                <a:sym typeface="Nunito Sans"/>
              </a:rPr>
              <a:t>Using cut-off threshold</a:t>
            </a:r>
            <a:endParaRPr>
              <a:latin typeface="Nunito Sans"/>
              <a:ea typeface="Nunito Sans"/>
              <a:cs typeface="Nunito Sans"/>
              <a:sym typeface="Nunito Sans"/>
            </a:endParaRPr>
          </a:p>
          <a:p>
            <a:pPr indent="0" lvl="0" marL="0" rtl="0" algn="l">
              <a:spcBef>
                <a:spcPts val="0"/>
              </a:spcBef>
              <a:spcAft>
                <a:spcPts val="0"/>
              </a:spcAft>
              <a:buNone/>
            </a:pPr>
            <a:r>
              <a:t/>
            </a:r>
            <a:endParaRPr>
              <a:latin typeface="Nunito Sans"/>
              <a:ea typeface="Nunito Sans"/>
              <a:cs typeface="Nunito Sans"/>
              <a:sym typeface="Nunito Sans"/>
            </a:endParaRPr>
          </a:p>
          <a:p>
            <a:pPr indent="0" lvl="0" marL="457200" rtl="0" algn="l">
              <a:spcBef>
                <a:spcPts val="0"/>
              </a:spcBef>
              <a:spcAft>
                <a:spcPts val="0"/>
              </a:spcAft>
              <a:buNone/>
            </a:pPr>
            <a:r>
              <a:t/>
            </a:r>
            <a:endParaRPr>
              <a:latin typeface="Nunito Sans"/>
              <a:ea typeface="Nunito Sans"/>
              <a:cs typeface="Nunito Sans"/>
              <a:sym typeface="Nunito Sans"/>
            </a:endParaRPr>
          </a:p>
        </p:txBody>
      </p:sp>
      <p:graphicFrame>
        <p:nvGraphicFramePr>
          <p:cNvPr id="2784" name="Google Shape;2784;p250"/>
          <p:cNvGraphicFramePr/>
          <p:nvPr/>
        </p:nvGraphicFramePr>
        <p:xfrm>
          <a:off x="612650" y="3452925"/>
          <a:ext cx="3000000" cy="3000000"/>
        </p:xfrm>
        <a:graphic>
          <a:graphicData uri="http://schemas.openxmlformats.org/drawingml/2006/table">
            <a:tbl>
              <a:tblPr>
                <a:noFill/>
                <a:tableStyleId>{59C14BD5-D7CF-45AA-ACAA-6142B2951016}</a:tableStyleId>
              </a:tblPr>
              <a:tblGrid>
                <a:gridCol w="2693975"/>
                <a:gridCol w="1585600"/>
                <a:gridCol w="1485925"/>
                <a:gridCol w="1809750"/>
              </a:tblGrid>
              <a:tr h="381000">
                <a:tc>
                  <a:txBody>
                    <a:bodyPr>
                      <a:noAutofit/>
                    </a:bodyPr>
                    <a:lstStyle/>
                    <a:p>
                      <a:pPr indent="0" lvl="0" marL="0" rtl="0" algn="l">
                        <a:spcBef>
                          <a:spcPts val="0"/>
                        </a:spcBef>
                        <a:spcAft>
                          <a:spcPts val="0"/>
                        </a:spcAft>
                        <a:buNone/>
                      </a:pPr>
                      <a:r>
                        <a:rPr b="1" lang="en"/>
                        <a:t>Gold Standard</a:t>
                      </a:r>
                      <a:endParaRPr b="1"/>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t>Precision</a:t>
                      </a:r>
                      <a:endParaRPr b="1"/>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t>Recall</a:t>
                      </a:r>
                      <a:endParaRPr b="1"/>
                    </a:p>
                  </a:txBody>
                  <a:tcPr marT="91425" marB="91425" marR="91425" marL="91425">
                    <a:solidFill>
                      <a:srgbClr val="EFEFEF"/>
                    </a:solidFill>
                  </a:tcPr>
                </a:tc>
                <a:tc>
                  <a:txBody>
                    <a:bodyPr>
                      <a:noAutofit/>
                    </a:bodyPr>
                    <a:lstStyle/>
                    <a:p>
                      <a:pPr indent="0" lvl="0" marL="0" rtl="0" algn="l">
                        <a:spcBef>
                          <a:spcPts val="0"/>
                        </a:spcBef>
                        <a:spcAft>
                          <a:spcPts val="0"/>
                        </a:spcAft>
                        <a:buNone/>
                      </a:pPr>
                      <a:r>
                        <a:rPr b="1" lang="en"/>
                        <a:t>F1-score</a:t>
                      </a:r>
                      <a:endParaRPr b="1"/>
                    </a:p>
                  </a:txBody>
                  <a:tcPr marT="91425" marB="91425" marR="91425" marL="91425">
                    <a:solidFill>
                      <a:srgbClr val="EFEFEF"/>
                    </a:solidFill>
                  </a:tcPr>
                </a:tc>
              </a:tr>
              <a:tr h="381000">
                <a:tc>
                  <a:txBody>
                    <a:bodyPr>
                      <a:noAutofit/>
                    </a:bodyPr>
                    <a:lstStyle/>
                    <a:p>
                      <a:pPr indent="0" lvl="0" marL="0" rtl="0" algn="l">
                        <a:spcBef>
                          <a:spcPts val="0"/>
                        </a:spcBef>
                        <a:spcAft>
                          <a:spcPts val="0"/>
                        </a:spcAft>
                        <a:buNone/>
                      </a:pPr>
                      <a:r>
                        <a:rPr lang="en"/>
                        <a:t>50 orgs from Fortune1k</a:t>
                      </a:r>
                      <a:br>
                        <a:rPr lang="en"/>
                      </a:br>
                      <a:r>
                        <a:rPr lang="en"/>
                        <a:t>50 orgs from Wikidata</a:t>
                      </a: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0.87</a:t>
                      </a: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0.92</a:t>
                      </a:r>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0.90</a:t>
                      </a:r>
                      <a:endParaRPr/>
                    </a:p>
                  </a:txBody>
                  <a:tcPr marT="91425" marB="91425" marR="91425" marL="91425">
                    <a:lnB cap="flat" cmpd="sng" w="9525">
                      <a:solidFill>
                        <a:srgbClr val="9E9E9E"/>
                      </a:solidFill>
                      <a:prstDash val="solid"/>
                      <a:round/>
                      <a:headEnd len="sm" w="sm" type="none"/>
                      <a:tailEnd len="sm" w="sm" type="none"/>
                    </a:lnB>
                  </a:tcPr>
                </a:tc>
              </a:tr>
              <a:tr h="381000">
                <a:tc>
                  <a:txBody>
                    <a:bodyPr>
                      <a:noAutofit/>
                    </a:bodyPr>
                    <a:lstStyle/>
                    <a:p>
                      <a:pPr indent="0" lvl="0" marL="0" rtl="0" algn="l">
                        <a:spcBef>
                          <a:spcPts val="0"/>
                        </a:spcBef>
                        <a:spcAft>
                          <a:spcPts val="0"/>
                        </a:spcAft>
                        <a:buNone/>
                      </a:pPr>
                      <a:r>
                        <a:rPr lang="en"/>
                        <a:t>1000 orgs from Fortune1k</a:t>
                      </a:r>
                      <a:endParaRPr/>
                    </a:p>
                    <a:p>
                      <a:pPr indent="0" lvl="0" marL="0" rtl="0" algn="l">
                        <a:spcBef>
                          <a:spcPts val="0"/>
                        </a:spcBef>
                        <a:spcAft>
                          <a:spcPts val="0"/>
                        </a:spcAft>
                        <a:buNone/>
                      </a:pPr>
                      <a:r>
                        <a:rPr lang="en"/>
                        <a:t>1700 orgs from Wikidata</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0.92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0.92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a:t>0.92</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8" name="Shape 2788"/>
        <p:cNvGrpSpPr/>
        <p:nvPr/>
      </p:nvGrpSpPr>
      <p:grpSpPr>
        <a:xfrm>
          <a:off x="0" y="0"/>
          <a:ext cx="0" cy="0"/>
          <a:chOff x="0" y="0"/>
          <a:chExt cx="0" cy="0"/>
        </a:xfrm>
      </p:grpSpPr>
      <p:sp>
        <p:nvSpPr>
          <p:cNvPr id="2789" name="Google Shape;2789;p251"/>
          <p:cNvSpPr txBox="1"/>
          <p:nvPr>
            <p:ph type="title"/>
          </p:nvPr>
        </p:nvSpPr>
        <p:spPr>
          <a:xfrm>
            <a:off x="234450" y="0"/>
            <a:ext cx="73836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Truth discovery - aggregating conflicting data sources</a:t>
            </a:r>
            <a:endParaRPr sz="2200"/>
          </a:p>
        </p:txBody>
      </p:sp>
      <p:sp>
        <p:nvSpPr>
          <p:cNvPr id="2790" name="Google Shape;2790;p251"/>
          <p:cNvSpPr/>
          <p:nvPr/>
        </p:nvSpPr>
        <p:spPr>
          <a:xfrm>
            <a:off x="5640550" y="2281200"/>
            <a:ext cx="651900" cy="2189700"/>
          </a:xfrm>
          <a:prstGeom prst="rightBrace">
            <a:avLst>
              <a:gd fmla="val 83579" name="adj1"/>
              <a:gd fmla="val 50235"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51"/>
          <p:cNvSpPr txBox="1"/>
          <p:nvPr/>
        </p:nvSpPr>
        <p:spPr>
          <a:xfrm>
            <a:off x="6228625" y="2281200"/>
            <a:ext cx="27024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What is the actual country of Spotify?</a:t>
            </a:r>
            <a:endParaRPr sz="1800">
              <a:latin typeface="Open Sans"/>
              <a:ea typeface="Open Sans"/>
              <a:cs typeface="Open Sans"/>
              <a:sym typeface="Open Sans"/>
            </a:endParaRPr>
          </a:p>
        </p:txBody>
      </p:sp>
      <p:sp>
        <p:nvSpPr>
          <p:cNvPr id="2792" name="Google Shape;2792;p251"/>
          <p:cNvSpPr txBox="1"/>
          <p:nvPr/>
        </p:nvSpPr>
        <p:spPr>
          <a:xfrm>
            <a:off x="6228625" y="3452125"/>
            <a:ext cx="2811000" cy="7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Which source should I trust more?</a:t>
            </a:r>
            <a:endParaRPr sz="1800">
              <a:latin typeface="Open Sans"/>
              <a:ea typeface="Open Sans"/>
              <a:cs typeface="Open Sans"/>
              <a:sym typeface="Open Sans"/>
            </a:endParaRPr>
          </a:p>
        </p:txBody>
      </p:sp>
      <p:sp>
        <p:nvSpPr>
          <p:cNvPr id="2793" name="Google Shape;2793;p251"/>
          <p:cNvSpPr txBox="1"/>
          <p:nvPr/>
        </p:nvSpPr>
        <p:spPr>
          <a:xfrm>
            <a:off x="182425" y="2114100"/>
            <a:ext cx="6519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EF6C00"/>
                </a:solidFill>
                <a:latin typeface="Open Sans"/>
                <a:ea typeface="Open Sans"/>
                <a:cs typeface="Open Sans"/>
                <a:sym typeface="Open Sans"/>
              </a:rPr>
              <a:t>Fact</a:t>
            </a:r>
            <a:endParaRPr b="1">
              <a:solidFill>
                <a:srgbClr val="EF6C00"/>
              </a:solidFill>
              <a:latin typeface="Open Sans"/>
              <a:ea typeface="Open Sans"/>
              <a:cs typeface="Open Sans"/>
              <a:sym typeface="Open Sans"/>
            </a:endParaRPr>
          </a:p>
        </p:txBody>
      </p:sp>
      <p:sp>
        <p:nvSpPr>
          <p:cNvPr id="2794" name="Google Shape;2794;p251"/>
          <p:cNvSpPr/>
          <p:nvPr/>
        </p:nvSpPr>
        <p:spPr>
          <a:xfrm>
            <a:off x="762975" y="2246550"/>
            <a:ext cx="142500" cy="142500"/>
          </a:xfrm>
          <a:prstGeom prst="rightArrow">
            <a:avLst>
              <a:gd fmla="val 50000" name="adj1"/>
              <a:gd fmla="val 50000" name="adj2"/>
            </a:avLst>
          </a:prstGeom>
          <a:solidFill>
            <a:srgbClr val="F7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795" name="Google Shape;2795;p251"/>
          <p:cNvGraphicFramePr/>
          <p:nvPr/>
        </p:nvGraphicFramePr>
        <p:xfrm>
          <a:off x="1037700" y="1781700"/>
          <a:ext cx="3000000" cy="3000000"/>
        </p:xfrm>
        <a:graphic>
          <a:graphicData uri="http://schemas.openxmlformats.org/drawingml/2006/table">
            <a:tbl>
              <a:tblPr>
                <a:noFill/>
                <a:tableStyleId>{59C14BD5-D7CF-45AA-ACAA-6142B2951016}</a:tableStyleId>
              </a:tblPr>
              <a:tblGrid>
                <a:gridCol w="1425050"/>
                <a:gridCol w="1608350"/>
                <a:gridCol w="1323200"/>
              </a:tblGrid>
              <a:tr h="100000">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Entity (Org)</a:t>
                      </a:r>
                      <a:endParaRPr b="1" sz="11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Attribute (Country)</a:t>
                      </a:r>
                      <a:endParaRPr b="1"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Source</a:t>
                      </a:r>
                      <a:endParaRPr b="1"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132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Microsoft</a:t>
                      </a:r>
                      <a:endParaRPr sz="11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F3F3F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7097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Alphabet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7097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00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DBPedia</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Microsoft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BadSource.com</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BadSource.com</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BMW</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DE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Wikidata</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1625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
        <p:nvSpPr>
          <p:cNvPr id="2796" name="Google Shape;2796;p251"/>
          <p:cNvSpPr txBox="1"/>
          <p:nvPr/>
        </p:nvSpPr>
        <p:spPr>
          <a:xfrm>
            <a:off x="390850" y="711848"/>
            <a:ext cx="8482200" cy="9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500"/>
              </a:spcAft>
              <a:buNone/>
            </a:pPr>
            <a:r>
              <a:rPr b="1" lang="en" sz="1800">
                <a:latin typeface="Muli"/>
                <a:ea typeface="Muli"/>
                <a:cs typeface="Muli"/>
                <a:sym typeface="Muli"/>
              </a:rPr>
              <a:t>Challenge: </a:t>
            </a:r>
            <a:r>
              <a:rPr lang="en" sz="1800">
                <a:latin typeface="Muli"/>
                <a:ea typeface="Muli"/>
                <a:cs typeface="Muli"/>
                <a:sym typeface="Muli"/>
              </a:rPr>
              <a:t>which noisy attribute provided from different sources about an entity is the most probable one?</a:t>
            </a:r>
            <a:endParaRPr sz="1800">
              <a:latin typeface="Muli"/>
              <a:ea typeface="Muli"/>
              <a:cs typeface="Muli"/>
              <a:sym typeface="Muli"/>
            </a:endParaRPr>
          </a:p>
        </p:txBody>
      </p:sp>
      <p:sp>
        <p:nvSpPr>
          <p:cNvPr id="2797" name="Google Shape;2797;p251"/>
          <p:cNvSpPr/>
          <p:nvPr/>
        </p:nvSpPr>
        <p:spPr>
          <a:xfrm>
            <a:off x="1037700" y="2135700"/>
            <a:ext cx="3038400" cy="364200"/>
          </a:xfrm>
          <a:prstGeom prst="rect">
            <a:avLst/>
          </a:prstGeom>
          <a:noFill/>
          <a:ln cap="flat" cmpd="sng" w="38100">
            <a:solidFill>
              <a:srgbClr val="EF6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1" name="Shape 2801"/>
        <p:cNvGrpSpPr/>
        <p:nvPr/>
      </p:nvGrpSpPr>
      <p:grpSpPr>
        <a:xfrm>
          <a:off x="0" y="0"/>
          <a:ext cx="0" cy="0"/>
          <a:chOff x="0" y="0"/>
          <a:chExt cx="0" cy="0"/>
        </a:xfrm>
      </p:grpSpPr>
      <p:sp>
        <p:nvSpPr>
          <p:cNvPr id="2802" name="Google Shape;2802;p252"/>
          <p:cNvSpPr txBox="1"/>
          <p:nvPr>
            <p:ph type="title"/>
          </p:nvPr>
        </p:nvSpPr>
        <p:spPr>
          <a:xfrm>
            <a:off x="252175" y="0"/>
            <a:ext cx="71163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Majority voting</a:t>
            </a:r>
            <a:r>
              <a:rPr lang="en" sz="2200"/>
              <a:t> - </a:t>
            </a:r>
            <a:r>
              <a:rPr lang="en" sz="2200"/>
              <a:t>straightforward naive solution</a:t>
            </a:r>
            <a:endParaRPr sz="2200"/>
          </a:p>
        </p:txBody>
      </p:sp>
      <p:graphicFrame>
        <p:nvGraphicFramePr>
          <p:cNvPr id="2803" name="Google Shape;2803;p252"/>
          <p:cNvGraphicFramePr/>
          <p:nvPr/>
        </p:nvGraphicFramePr>
        <p:xfrm>
          <a:off x="1037700" y="1781700"/>
          <a:ext cx="3000000" cy="3000000"/>
        </p:xfrm>
        <a:graphic>
          <a:graphicData uri="http://schemas.openxmlformats.org/drawingml/2006/table">
            <a:tbl>
              <a:tblPr>
                <a:noFill/>
                <a:tableStyleId>{59C14BD5-D7CF-45AA-ACAA-6142B2951016}</a:tableStyleId>
              </a:tblPr>
              <a:tblGrid>
                <a:gridCol w="1425050"/>
                <a:gridCol w="1608350"/>
                <a:gridCol w="1323200"/>
              </a:tblGrid>
              <a:tr h="100000">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Entity (Org)</a:t>
                      </a:r>
                      <a:endParaRPr b="1" sz="11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Attribute (Country)</a:t>
                      </a:r>
                      <a:endParaRPr b="1"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en" sz="1100">
                          <a:latin typeface="Open Sans"/>
                          <a:ea typeface="Open Sans"/>
                          <a:cs typeface="Open Sans"/>
                          <a:sym typeface="Open Sans"/>
                        </a:rPr>
                        <a:t>Source</a:t>
                      </a:r>
                      <a:endParaRPr b="1"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132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Microsoft</a:t>
                      </a:r>
                      <a:endParaRPr sz="11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F3F3F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7097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Alphabet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70975">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Nasdaq</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59AFFB"/>
                    </a:solidFill>
                  </a:tcPr>
                </a:tc>
              </a:tr>
              <a:tr h="100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DBPedia</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2F1FE"/>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Microsoft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BadSource.com</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Spotify</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US</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BadSource.com</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4CCCC"/>
                    </a:solidFill>
                  </a:tcPr>
                </a:tc>
              </a:tr>
              <a:tr h="15700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BMW</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DE</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Wikidata</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16250">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100">
                          <a:latin typeface="Open Sans"/>
                          <a:ea typeface="Open Sans"/>
                          <a:cs typeface="Open Sans"/>
                          <a:sym typeface="Open Sans"/>
                        </a:rPr>
                        <a:t>…….</a:t>
                      </a:r>
                      <a:endParaRPr sz="1100">
                        <a:latin typeface="Open Sans"/>
                        <a:ea typeface="Open Sans"/>
                        <a:cs typeface="Open Sans"/>
                        <a:sym typeface="Open Sans"/>
                      </a:endParaRPr>
                    </a:p>
                  </a:txBody>
                  <a:tcPr marT="91425" marB="91425" marR="91425" marL="91425">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
        <p:nvSpPr>
          <p:cNvPr id="2804" name="Google Shape;2804;p252"/>
          <p:cNvSpPr/>
          <p:nvPr/>
        </p:nvSpPr>
        <p:spPr>
          <a:xfrm>
            <a:off x="5640550" y="2281200"/>
            <a:ext cx="651900" cy="2189700"/>
          </a:xfrm>
          <a:prstGeom prst="rightBrace">
            <a:avLst>
              <a:gd fmla="val 83579" name="adj1"/>
              <a:gd fmla="val 50235"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52"/>
          <p:cNvSpPr/>
          <p:nvPr/>
        </p:nvSpPr>
        <p:spPr>
          <a:xfrm>
            <a:off x="1037700" y="2844600"/>
            <a:ext cx="3033300" cy="708600"/>
          </a:xfrm>
          <a:prstGeom prst="rect">
            <a:avLst/>
          </a:prstGeom>
          <a:noFill/>
          <a:ln cap="flat" cmpd="sng" w="76200">
            <a:solidFill>
              <a:srgbClr val="00FF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52"/>
          <p:cNvSpPr/>
          <p:nvPr/>
        </p:nvSpPr>
        <p:spPr>
          <a:xfrm>
            <a:off x="1037700" y="3907500"/>
            <a:ext cx="3033300" cy="354300"/>
          </a:xfrm>
          <a:prstGeom prst="rect">
            <a:avLst/>
          </a:prstGeom>
          <a:noFill/>
          <a:ln cap="flat" cmpd="sng" w="76200">
            <a:solidFill>
              <a:srgbClr val="98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52"/>
          <p:cNvSpPr/>
          <p:nvPr/>
        </p:nvSpPr>
        <p:spPr>
          <a:xfrm>
            <a:off x="6603925" y="2214975"/>
            <a:ext cx="17481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sz="1800">
                <a:solidFill>
                  <a:srgbClr val="434343"/>
                </a:solidFill>
                <a:highlight>
                  <a:srgbClr val="B6D7A8"/>
                </a:highlight>
                <a:latin typeface="Calibri"/>
                <a:ea typeface="Calibri"/>
                <a:cs typeface="Calibri"/>
                <a:sym typeface="Calibri"/>
              </a:rPr>
              <a:t>Spotify SE - </a:t>
            </a:r>
            <a:r>
              <a:rPr b="1" lang="en" sz="1800">
                <a:solidFill>
                  <a:srgbClr val="434343"/>
                </a:solidFill>
                <a:highlight>
                  <a:srgbClr val="B6D7A8"/>
                </a:highlight>
                <a:latin typeface="Calibri"/>
                <a:ea typeface="Calibri"/>
                <a:cs typeface="Calibri"/>
                <a:sym typeface="Calibri"/>
              </a:rPr>
              <a:t>2  </a:t>
            </a:r>
            <a:endParaRPr b="1" sz="1800">
              <a:solidFill>
                <a:srgbClr val="434343"/>
              </a:solidFill>
              <a:highlight>
                <a:srgbClr val="B6D7A8"/>
              </a:highlight>
              <a:latin typeface="Calibri"/>
              <a:ea typeface="Calibri"/>
              <a:cs typeface="Calibri"/>
              <a:sym typeface="Calibri"/>
            </a:endParaRPr>
          </a:p>
          <a:p>
            <a:pPr indent="0" lvl="0" marL="0" marR="0" rtl="0" algn="l">
              <a:lnSpc>
                <a:spcPct val="100000"/>
              </a:lnSpc>
              <a:spcBef>
                <a:spcPts val="0"/>
              </a:spcBef>
              <a:spcAft>
                <a:spcPts val="0"/>
              </a:spcAft>
              <a:buNone/>
            </a:pPr>
            <a:r>
              <a:rPr lang="en" sz="1800">
                <a:solidFill>
                  <a:srgbClr val="434343"/>
                </a:solidFill>
                <a:highlight>
                  <a:srgbClr val="E6B8AF"/>
                </a:highlight>
                <a:latin typeface="Calibri"/>
                <a:ea typeface="Calibri"/>
                <a:cs typeface="Calibri"/>
                <a:sym typeface="Calibri"/>
              </a:rPr>
              <a:t>Spotify US - </a:t>
            </a:r>
            <a:r>
              <a:rPr b="1" lang="en" sz="1800">
                <a:solidFill>
                  <a:srgbClr val="434343"/>
                </a:solidFill>
                <a:highlight>
                  <a:srgbClr val="E6B8AF"/>
                </a:highlight>
                <a:latin typeface="Calibri"/>
                <a:ea typeface="Calibri"/>
                <a:cs typeface="Calibri"/>
                <a:sym typeface="Calibri"/>
              </a:rPr>
              <a:t>1</a:t>
            </a:r>
            <a:endParaRPr b="1" sz="1800">
              <a:solidFill>
                <a:srgbClr val="434343"/>
              </a:solidFill>
              <a:highlight>
                <a:srgbClr val="E6B8AF"/>
              </a:highlight>
              <a:latin typeface="Calibri"/>
              <a:ea typeface="Calibri"/>
              <a:cs typeface="Calibri"/>
              <a:sym typeface="Calibri"/>
            </a:endParaRPr>
          </a:p>
          <a:p>
            <a:pPr indent="0" lvl="0" marL="0" marR="0" rtl="0" algn="l">
              <a:lnSpc>
                <a:spcPct val="100000"/>
              </a:lnSpc>
              <a:spcBef>
                <a:spcPts val="0"/>
              </a:spcBef>
              <a:spcAft>
                <a:spcPts val="0"/>
              </a:spcAft>
              <a:buNone/>
            </a:pPr>
            <a:r>
              <a:t/>
            </a:r>
            <a:endParaRPr b="1">
              <a:solidFill>
                <a:srgbClr val="434343"/>
              </a:solidFill>
              <a:latin typeface="Calibri"/>
              <a:ea typeface="Calibri"/>
              <a:cs typeface="Calibri"/>
              <a:sym typeface="Calibri"/>
            </a:endParaRPr>
          </a:p>
        </p:txBody>
      </p:sp>
      <p:sp>
        <p:nvSpPr>
          <p:cNvPr id="2808" name="Google Shape;2808;p252"/>
          <p:cNvSpPr txBox="1"/>
          <p:nvPr/>
        </p:nvSpPr>
        <p:spPr>
          <a:xfrm>
            <a:off x="1037700" y="792375"/>
            <a:ext cx="5640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Select attribute that occurs most often </a:t>
            </a:r>
            <a:br>
              <a:rPr lang="en">
                <a:latin typeface="Calibri"/>
                <a:ea typeface="Calibri"/>
                <a:cs typeface="Calibri"/>
                <a:sym typeface="Calibri"/>
              </a:rPr>
            </a:br>
            <a:r>
              <a:rPr lang="en">
                <a:latin typeface="Calibri"/>
                <a:ea typeface="Calibri"/>
                <a:cs typeface="Calibri"/>
                <a:sym typeface="Calibri"/>
              </a:rPr>
              <a:t> - Ties ? </a:t>
            </a:r>
            <a:br>
              <a:rPr lang="en">
                <a:latin typeface="Calibri"/>
                <a:ea typeface="Calibri"/>
                <a:cs typeface="Calibri"/>
                <a:sym typeface="Calibri"/>
              </a:rPr>
            </a:br>
            <a:r>
              <a:rPr lang="en">
                <a:latin typeface="Calibri"/>
                <a:ea typeface="Calibri"/>
                <a:cs typeface="Calibri"/>
                <a:sym typeface="Calibri"/>
              </a:rPr>
              <a:t> - Source reliability ? </a:t>
            </a:r>
            <a:endParaRPr>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2" name="Shape 2812"/>
        <p:cNvGrpSpPr/>
        <p:nvPr/>
      </p:nvGrpSpPr>
      <p:grpSpPr>
        <a:xfrm>
          <a:off x="0" y="0"/>
          <a:ext cx="0" cy="0"/>
          <a:chOff x="0" y="0"/>
          <a:chExt cx="0" cy="0"/>
        </a:xfrm>
      </p:grpSpPr>
      <p:sp>
        <p:nvSpPr>
          <p:cNvPr id="2813" name="Google Shape;2813;p253"/>
          <p:cNvSpPr txBox="1"/>
          <p:nvPr>
            <p:ph type="title"/>
          </p:nvPr>
        </p:nvSpPr>
        <p:spPr>
          <a:xfrm>
            <a:off x="252175" y="0"/>
            <a:ext cx="71163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Truth discovery - iterative method Truthfinder</a:t>
            </a:r>
            <a:endParaRPr sz="2200"/>
          </a:p>
        </p:txBody>
      </p:sp>
      <p:sp>
        <p:nvSpPr>
          <p:cNvPr id="2814" name="Google Shape;2814;p253"/>
          <p:cNvSpPr txBox="1"/>
          <p:nvPr/>
        </p:nvSpPr>
        <p:spPr>
          <a:xfrm>
            <a:off x="1037700" y="792375"/>
            <a:ext cx="5640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alibri"/>
                <a:ea typeface="Calibri"/>
                <a:cs typeface="Calibri"/>
                <a:sym typeface="Calibri"/>
              </a:rPr>
              <a:t>Iteratively  </a:t>
            </a:r>
            <a:endParaRPr b="1" sz="1600">
              <a:latin typeface="Calibri"/>
              <a:ea typeface="Calibri"/>
              <a:cs typeface="Calibri"/>
              <a:sym typeface="Calibri"/>
            </a:endParaRPr>
          </a:p>
          <a:p>
            <a:pPr indent="-330200" lvl="0" marL="457200" rtl="0" algn="l">
              <a:spcBef>
                <a:spcPts val="0"/>
              </a:spcBef>
              <a:spcAft>
                <a:spcPts val="0"/>
              </a:spcAft>
              <a:buSzPts val="1600"/>
              <a:buFont typeface="Calibri"/>
              <a:buAutoNum type="arabicPeriod"/>
            </a:pPr>
            <a:r>
              <a:rPr lang="en" sz="1600">
                <a:latin typeface="Calibri"/>
                <a:ea typeface="Calibri"/>
                <a:cs typeface="Calibri"/>
                <a:sym typeface="Calibri"/>
              </a:rPr>
              <a:t>Compute truth estimation</a:t>
            </a: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rabicPeriod"/>
            </a:pPr>
            <a:r>
              <a:rPr lang="en" sz="1600">
                <a:latin typeface="Calibri"/>
                <a:ea typeface="Calibri"/>
                <a:cs typeface="Calibri"/>
                <a:sym typeface="Calibri"/>
              </a:rPr>
              <a:t>Computer source reliability estimation</a:t>
            </a:r>
            <a:endParaRPr sz="1600">
              <a:latin typeface="Calibri"/>
              <a:ea typeface="Calibri"/>
              <a:cs typeface="Calibri"/>
              <a:sym typeface="Calibri"/>
            </a:endParaRPr>
          </a:p>
        </p:txBody>
      </p:sp>
      <p:pic>
        <p:nvPicPr>
          <p:cNvPr id="2815" name="Google Shape;2815;p253"/>
          <p:cNvPicPr preferRelativeResize="0"/>
          <p:nvPr/>
        </p:nvPicPr>
        <p:blipFill rotWithShape="1">
          <a:blip r:embed="rId3">
            <a:alphaModFix/>
          </a:blip>
          <a:srcRect b="0" l="0" r="0" t="10338"/>
          <a:stretch/>
        </p:blipFill>
        <p:spPr>
          <a:xfrm>
            <a:off x="252175" y="2177625"/>
            <a:ext cx="1940350" cy="2115925"/>
          </a:xfrm>
          <a:prstGeom prst="rect">
            <a:avLst/>
          </a:prstGeom>
          <a:noFill/>
          <a:ln>
            <a:noFill/>
          </a:ln>
        </p:spPr>
      </p:pic>
      <p:sp>
        <p:nvSpPr>
          <p:cNvPr id="2816" name="Google Shape;2816;p253"/>
          <p:cNvSpPr/>
          <p:nvPr/>
        </p:nvSpPr>
        <p:spPr>
          <a:xfrm>
            <a:off x="2262425" y="2936401"/>
            <a:ext cx="273300" cy="504300"/>
          </a:xfrm>
          <a:prstGeom prst="rightArrow">
            <a:avLst>
              <a:gd fmla="val 50000" name="adj1"/>
              <a:gd fmla="val 50000" name="adj2"/>
            </a:avLst>
          </a:prstGeom>
          <a:noFill/>
          <a:ln cap="flat" cmpd="sng" w="28575">
            <a:solidFill>
              <a:srgbClr val="59AF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17" name="Google Shape;2817;p253"/>
          <p:cNvPicPr preferRelativeResize="0"/>
          <p:nvPr/>
        </p:nvPicPr>
        <p:blipFill rotWithShape="1">
          <a:blip r:embed="rId4">
            <a:alphaModFix/>
          </a:blip>
          <a:srcRect b="0" l="0" r="0" t="10490"/>
          <a:stretch/>
        </p:blipFill>
        <p:spPr>
          <a:xfrm>
            <a:off x="2999250" y="2177625"/>
            <a:ext cx="1940350" cy="2170926"/>
          </a:xfrm>
          <a:prstGeom prst="rect">
            <a:avLst/>
          </a:prstGeom>
          <a:noFill/>
          <a:ln>
            <a:noFill/>
          </a:ln>
        </p:spPr>
      </p:pic>
      <p:sp>
        <p:nvSpPr>
          <p:cNvPr id="2818" name="Google Shape;2818;p253"/>
          <p:cNvSpPr txBox="1"/>
          <p:nvPr/>
        </p:nvSpPr>
        <p:spPr>
          <a:xfrm>
            <a:off x="175950" y="4348550"/>
            <a:ext cx="20928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1. Initialize source trust</a:t>
            </a:r>
            <a:endParaRPr>
              <a:latin typeface="Calibri"/>
              <a:ea typeface="Calibri"/>
              <a:cs typeface="Calibri"/>
              <a:sym typeface="Calibri"/>
            </a:endParaRPr>
          </a:p>
        </p:txBody>
      </p:sp>
      <p:sp>
        <p:nvSpPr>
          <p:cNvPr id="2819" name="Google Shape;2819;p253"/>
          <p:cNvSpPr txBox="1"/>
          <p:nvPr/>
        </p:nvSpPr>
        <p:spPr>
          <a:xfrm>
            <a:off x="2923025" y="4348550"/>
            <a:ext cx="23466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2. Compute fact confidence</a:t>
            </a:r>
            <a:endParaRPr>
              <a:latin typeface="Calibri"/>
              <a:ea typeface="Calibri"/>
              <a:cs typeface="Calibri"/>
              <a:sym typeface="Calibri"/>
            </a:endParaRPr>
          </a:p>
        </p:txBody>
      </p:sp>
      <p:pic>
        <p:nvPicPr>
          <p:cNvPr id="2820" name="Google Shape;2820;p253"/>
          <p:cNvPicPr preferRelativeResize="0"/>
          <p:nvPr/>
        </p:nvPicPr>
        <p:blipFill rotWithShape="1">
          <a:blip r:embed="rId5">
            <a:alphaModFix/>
          </a:blip>
          <a:srcRect b="0" l="0" r="0" t="11808"/>
          <a:stretch/>
        </p:blipFill>
        <p:spPr>
          <a:xfrm>
            <a:off x="5791929" y="2177625"/>
            <a:ext cx="1969246" cy="2170926"/>
          </a:xfrm>
          <a:prstGeom prst="rect">
            <a:avLst/>
          </a:prstGeom>
          <a:noFill/>
          <a:ln>
            <a:noFill/>
          </a:ln>
        </p:spPr>
      </p:pic>
      <p:sp>
        <p:nvSpPr>
          <p:cNvPr id="2821" name="Google Shape;2821;p253"/>
          <p:cNvSpPr/>
          <p:nvPr/>
        </p:nvSpPr>
        <p:spPr>
          <a:xfrm>
            <a:off x="5229113" y="2983439"/>
            <a:ext cx="273300" cy="504300"/>
          </a:xfrm>
          <a:prstGeom prst="rightArrow">
            <a:avLst>
              <a:gd fmla="val 50000" name="adj1"/>
              <a:gd fmla="val 50000" name="adj2"/>
            </a:avLst>
          </a:prstGeom>
          <a:noFill/>
          <a:ln cap="flat" cmpd="sng" w="28575">
            <a:solidFill>
              <a:srgbClr val="59AF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53"/>
          <p:cNvSpPr txBox="1"/>
          <p:nvPr/>
        </p:nvSpPr>
        <p:spPr>
          <a:xfrm>
            <a:off x="5791925" y="4348550"/>
            <a:ext cx="23466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3. Compute source trust</a:t>
            </a:r>
            <a:endParaRPr>
              <a:latin typeface="Calibri"/>
              <a:ea typeface="Calibri"/>
              <a:cs typeface="Calibri"/>
              <a:sym typeface="Calibri"/>
            </a:endParaRPr>
          </a:p>
        </p:txBody>
      </p:sp>
      <p:cxnSp>
        <p:nvCxnSpPr>
          <p:cNvPr id="2823" name="Google Shape;2823;p253"/>
          <p:cNvCxnSpPr/>
          <p:nvPr/>
        </p:nvCxnSpPr>
        <p:spPr>
          <a:xfrm rot="5400000">
            <a:off x="3999152" y="-599175"/>
            <a:ext cx="600" cy="5554200"/>
          </a:xfrm>
          <a:prstGeom prst="curvedConnector3">
            <a:avLst>
              <a:gd fmla="val -45566667" name="adj1"/>
            </a:avLst>
          </a:prstGeom>
          <a:noFill/>
          <a:ln cap="flat" cmpd="sng" w="38100">
            <a:solidFill>
              <a:srgbClr val="EFEFEF"/>
            </a:solidFill>
            <a:prstDash val="solid"/>
            <a:round/>
            <a:headEnd len="med" w="med" type="none"/>
            <a:tailEnd len="med" w="med" type="triangle"/>
          </a:ln>
        </p:spPr>
      </p:cxnSp>
      <p:sp>
        <p:nvSpPr>
          <p:cNvPr id="2824" name="Google Shape;2824;p253"/>
          <p:cNvSpPr txBox="1"/>
          <p:nvPr/>
        </p:nvSpPr>
        <p:spPr>
          <a:xfrm>
            <a:off x="5552450" y="1550375"/>
            <a:ext cx="23466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4. Iterate</a:t>
            </a:r>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8" name="Shape 2828"/>
        <p:cNvGrpSpPr/>
        <p:nvPr/>
      </p:nvGrpSpPr>
      <p:grpSpPr>
        <a:xfrm>
          <a:off x="0" y="0"/>
          <a:ext cx="0" cy="0"/>
          <a:chOff x="0" y="0"/>
          <a:chExt cx="0" cy="0"/>
        </a:xfrm>
      </p:grpSpPr>
      <p:sp>
        <p:nvSpPr>
          <p:cNvPr id="2829" name="Google Shape;2829;p254"/>
          <p:cNvSpPr txBox="1"/>
          <p:nvPr>
            <p:ph type="title"/>
          </p:nvPr>
        </p:nvSpPr>
        <p:spPr>
          <a:xfrm>
            <a:off x="252175" y="0"/>
            <a:ext cx="71163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Truth discovery - iterative method Truthfinder</a:t>
            </a:r>
            <a:endParaRPr sz="2200"/>
          </a:p>
        </p:txBody>
      </p:sp>
      <p:pic>
        <p:nvPicPr>
          <p:cNvPr id="2830" name="Google Shape;2830;p254"/>
          <p:cNvPicPr preferRelativeResize="0"/>
          <p:nvPr/>
        </p:nvPicPr>
        <p:blipFill rotWithShape="1">
          <a:blip r:embed="rId3">
            <a:alphaModFix/>
          </a:blip>
          <a:srcRect b="0" l="0" r="0" t="13277"/>
          <a:stretch/>
        </p:blipFill>
        <p:spPr>
          <a:xfrm>
            <a:off x="4565075" y="2392575"/>
            <a:ext cx="2884297" cy="2487575"/>
          </a:xfrm>
          <a:prstGeom prst="rect">
            <a:avLst/>
          </a:prstGeom>
          <a:noFill/>
          <a:ln>
            <a:noFill/>
          </a:ln>
        </p:spPr>
      </p:pic>
      <p:sp>
        <p:nvSpPr>
          <p:cNvPr id="2831" name="Google Shape;2831;p254"/>
          <p:cNvSpPr/>
          <p:nvPr/>
        </p:nvSpPr>
        <p:spPr>
          <a:xfrm>
            <a:off x="4813575" y="1648575"/>
            <a:ext cx="2545200" cy="74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solidFill>
                  <a:srgbClr val="434343"/>
                </a:solidFill>
                <a:latin typeface="Calibri"/>
                <a:ea typeface="Calibri"/>
                <a:cs typeface="Calibri"/>
                <a:sym typeface="Calibri"/>
              </a:rPr>
              <a:t>Claim similarity also affects score</a:t>
            </a:r>
            <a:r>
              <a:rPr lang="en">
                <a:solidFill>
                  <a:srgbClr val="434343"/>
                </a:solidFill>
                <a:latin typeface="Calibri"/>
                <a:ea typeface="Calibri"/>
                <a:cs typeface="Calibri"/>
                <a:sym typeface="Calibri"/>
              </a:rPr>
              <a:t> - domain specific eg. Jaro-Winkler</a:t>
            </a:r>
            <a:endParaRPr sz="1400">
              <a:solidFill>
                <a:srgbClr val="434343"/>
              </a:solidFill>
              <a:latin typeface="Calibri"/>
              <a:ea typeface="Calibri"/>
              <a:cs typeface="Calibri"/>
              <a:sym typeface="Calibri"/>
            </a:endParaRPr>
          </a:p>
        </p:txBody>
      </p:sp>
      <p:sp>
        <p:nvSpPr>
          <p:cNvPr id="2832" name="Google Shape;2832;p254"/>
          <p:cNvSpPr txBox="1"/>
          <p:nvPr/>
        </p:nvSpPr>
        <p:spPr>
          <a:xfrm>
            <a:off x="757250" y="1648600"/>
            <a:ext cx="2811900" cy="2761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Char char="-"/>
            </a:pPr>
            <a:r>
              <a:rPr b="1" lang="en">
                <a:solidFill>
                  <a:srgbClr val="434343"/>
                </a:solidFill>
                <a:latin typeface="Calibri"/>
                <a:ea typeface="Calibri"/>
                <a:cs typeface="Calibri"/>
                <a:sym typeface="Calibri"/>
              </a:rPr>
              <a:t>Implemented in Gremlin, </a:t>
            </a:r>
            <a:r>
              <a:rPr lang="en">
                <a:solidFill>
                  <a:srgbClr val="434343"/>
                </a:solidFill>
                <a:latin typeface="Calibri"/>
                <a:ea typeface="Calibri"/>
                <a:cs typeface="Calibri"/>
                <a:sym typeface="Calibri"/>
              </a:rPr>
              <a:t>using graph queries</a:t>
            </a:r>
            <a:br>
              <a:rPr lang="en">
                <a:solidFill>
                  <a:srgbClr val="434343"/>
                </a:solidFill>
                <a:latin typeface="Calibri"/>
                <a:ea typeface="Calibri"/>
                <a:cs typeface="Calibri"/>
                <a:sym typeface="Calibri"/>
              </a:rPr>
            </a:br>
            <a:endParaRPr>
              <a:solidFill>
                <a:srgbClr val="434343"/>
              </a:solidFill>
              <a:latin typeface="Calibri"/>
              <a:ea typeface="Calibri"/>
              <a:cs typeface="Calibri"/>
              <a:sym typeface="Calibri"/>
            </a:endParaRPr>
          </a:p>
          <a:p>
            <a:pPr indent="-317500" lvl="0" marL="457200" rtl="0" algn="l">
              <a:spcBef>
                <a:spcPts val="0"/>
              </a:spcBef>
              <a:spcAft>
                <a:spcPts val="0"/>
              </a:spcAft>
              <a:buClr>
                <a:srgbClr val="434343"/>
              </a:buClr>
              <a:buSzPts val="1400"/>
              <a:buChar char="-"/>
            </a:pPr>
            <a:r>
              <a:rPr b="1" lang="en">
                <a:solidFill>
                  <a:srgbClr val="434343"/>
                </a:solidFill>
                <a:latin typeface="Calibri"/>
                <a:ea typeface="Calibri"/>
                <a:cs typeface="Calibri"/>
                <a:sym typeface="Calibri"/>
              </a:rPr>
              <a:t>10% relative improvement </a:t>
            </a:r>
            <a:r>
              <a:rPr lang="en">
                <a:solidFill>
                  <a:srgbClr val="434343"/>
                </a:solidFill>
                <a:latin typeface="Calibri"/>
                <a:ea typeface="Calibri"/>
                <a:cs typeface="Calibri"/>
                <a:sym typeface="Calibri"/>
              </a:rPr>
              <a:t>compared to Majority voting</a:t>
            </a:r>
            <a:br>
              <a:rPr lang="en">
                <a:solidFill>
                  <a:srgbClr val="434343"/>
                </a:solidFill>
                <a:latin typeface="Calibri"/>
                <a:ea typeface="Calibri"/>
                <a:cs typeface="Calibri"/>
                <a:sym typeface="Calibri"/>
              </a:rPr>
            </a:br>
            <a:endParaRPr>
              <a:solidFill>
                <a:srgbClr val="434343"/>
              </a:solidFill>
              <a:latin typeface="Calibri"/>
              <a:ea typeface="Calibri"/>
              <a:cs typeface="Calibri"/>
              <a:sym typeface="Calibri"/>
            </a:endParaRPr>
          </a:p>
          <a:p>
            <a:pPr indent="-317500" lvl="0" marL="457200" rtl="0" algn="l">
              <a:spcBef>
                <a:spcPts val="0"/>
              </a:spcBef>
              <a:spcAft>
                <a:spcPts val="0"/>
              </a:spcAft>
              <a:buClr>
                <a:srgbClr val="434343"/>
              </a:buClr>
              <a:buSzPts val="1400"/>
              <a:buFont typeface="Calibri"/>
              <a:buChar char="-"/>
            </a:pPr>
            <a:r>
              <a:rPr b="1" lang="en">
                <a:solidFill>
                  <a:srgbClr val="434343"/>
                </a:solidFill>
                <a:latin typeface="Calibri"/>
                <a:ea typeface="Calibri"/>
                <a:cs typeface="Calibri"/>
                <a:sym typeface="Calibri"/>
              </a:rPr>
              <a:t>Scaling</a:t>
            </a:r>
            <a:r>
              <a:rPr lang="en">
                <a:solidFill>
                  <a:srgbClr val="434343"/>
                </a:solidFill>
                <a:latin typeface="Calibri"/>
                <a:ea typeface="Calibri"/>
                <a:cs typeface="Calibri"/>
                <a:sym typeface="Calibri"/>
              </a:rPr>
              <a:t> - distributed on a per entity basis</a:t>
            </a:r>
            <a:br>
              <a:rPr lang="en">
                <a:solidFill>
                  <a:srgbClr val="434343"/>
                </a:solidFill>
                <a:latin typeface="Calibri"/>
                <a:ea typeface="Calibri"/>
                <a:cs typeface="Calibri"/>
                <a:sym typeface="Calibri"/>
              </a:rPr>
            </a:br>
            <a:endParaRPr>
              <a:solidFill>
                <a:srgbClr val="434343"/>
              </a:solidFill>
              <a:latin typeface="Calibri"/>
              <a:ea typeface="Calibri"/>
              <a:cs typeface="Calibri"/>
              <a:sym typeface="Calibri"/>
            </a:endParaRPr>
          </a:p>
        </p:txBody>
      </p:sp>
      <p:sp>
        <p:nvSpPr>
          <p:cNvPr id="2833" name="Google Shape;2833;p254"/>
          <p:cNvSpPr txBox="1"/>
          <p:nvPr/>
        </p:nvSpPr>
        <p:spPr>
          <a:xfrm>
            <a:off x="522000" y="723638"/>
            <a:ext cx="5640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alibri"/>
                <a:ea typeface="Calibri"/>
                <a:cs typeface="Calibri"/>
                <a:sym typeface="Calibri"/>
              </a:rPr>
              <a:t>Advantages and results</a:t>
            </a:r>
            <a:endParaRPr sz="16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7" name="Shape 2837"/>
        <p:cNvGrpSpPr/>
        <p:nvPr/>
      </p:nvGrpSpPr>
      <p:grpSpPr>
        <a:xfrm>
          <a:off x="0" y="0"/>
          <a:ext cx="0" cy="0"/>
          <a:chOff x="0" y="0"/>
          <a:chExt cx="0" cy="0"/>
        </a:xfrm>
      </p:grpSpPr>
      <p:sp>
        <p:nvSpPr>
          <p:cNvPr id="2838" name="Google Shape;2838;p255"/>
          <p:cNvSpPr txBox="1"/>
          <p:nvPr>
            <p:ph type="title"/>
          </p:nvPr>
        </p:nvSpPr>
        <p:spPr>
          <a:xfrm>
            <a:off x="0" y="-152400"/>
            <a:ext cx="8116500" cy="65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RuDiK: Fact Checking and Inference (Ontology Enrichment)</a:t>
            </a:r>
            <a:endParaRPr sz="2200"/>
          </a:p>
        </p:txBody>
      </p:sp>
      <p:cxnSp>
        <p:nvCxnSpPr>
          <p:cNvPr id="2839" name="Google Shape;2839;p255"/>
          <p:cNvCxnSpPr/>
          <p:nvPr/>
        </p:nvCxnSpPr>
        <p:spPr>
          <a:xfrm>
            <a:off x="633012" y="1111686"/>
            <a:ext cx="1524600" cy="900"/>
          </a:xfrm>
          <a:prstGeom prst="straightConnector1">
            <a:avLst/>
          </a:prstGeom>
          <a:noFill/>
          <a:ln cap="flat" cmpd="sng" w="9525">
            <a:solidFill>
              <a:srgbClr val="D2D2D2"/>
            </a:solidFill>
            <a:prstDash val="solid"/>
            <a:miter lim="800000"/>
            <a:headEnd len="sm" w="sm" type="none"/>
            <a:tailEnd len="sm" w="sm" type="none"/>
          </a:ln>
        </p:spPr>
      </p:cxnSp>
      <p:sp>
        <p:nvSpPr>
          <p:cNvPr id="2840" name="Google Shape;2840;p255"/>
          <p:cNvSpPr/>
          <p:nvPr/>
        </p:nvSpPr>
        <p:spPr>
          <a:xfrm>
            <a:off x="659550" y="738700"/>
            <a:ext cx="1524600" cy="266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solidFill>
                  <a:schemeClr val="accent5"/>
                </a:solidFill>
                <a:latin typeface="Calibri"/>
                <a:ea typeface="Calibri"/>
                <a:cs typeface="Calibri"/>
                <a:sym typeface="Calibri"/>
              </a:rPr>
              <a:t>Knowledge Graph</a:t>
            </a:r>
            <a:endParaRPr sz="1400">
              <a:solidFill>
                <a:srgbClr val="38761D"/>
              </a:solidFill>
              <a:latin typeface="Calibri"/>
              <a:ea typeface="Calibri"/>
              <a:cs typeface="Calibri"/>
              <a:sym typeface="Calibri"/>
            </a:endParaRPr>
          </a:p>
        </p:txBody>
      </p:sp>
      <p:sp>
        <p:nvSpPr>
          <p:cNvPr id="2841" name="Google Shape;2841;p255"/>
          <p:cNvSpPr/>
          <p:nvPr/>
        </p:nvSpPr>
        <p:spPr>
          <a:xfrm>
            <a:off x="79834" y="2145458"/>
            <a:ext cx="605100" cy="533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rgbClr val="FFFFFF"/>
              </a:buClr>
              <a:buSzPts val="700"/>
              <a:buFont typeface="Calibri"/>
              <a:buNone/>
            </a:pPr>
            <a:r>
              <a:rPr lang="en" sz="800">
                <a:solidFill>
                  <a:srgbClr val="FFFFFF"/>
                </a:solidFill>
                <a:latin typeface="Calibri"/>
                <a:ea typeface="Calibri"/>
                <a:cs typeface="Calibri"/>
                <a:sym typeface="Calibri"/>
              </a:rPr>
              <a:t>News</a:t>
            </a:r>
            <a:endParaRPr sz="800"/>
          </a:p>
        </p:txBody>
      </p:sp>
      <p:sp>
        <p:nvSpPr>
          <p:cNvPr id="2842" name="Google Shape;2842;p255"/>
          <p:cNvSpPr/>
          <p:nvPr/>
        </p:nvSpPr>
        <p:spPr>
          <a:xfrm>
            <a:off x="252711" y="3317875"/>
            <a:ext cx="709500" cy="533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Influencer</a:t>
            </a:r>
            <a:endParaRPr sz="900"/>
          </a:p>
        </p:txBody>
      </p:sp>
      <p:sp>
        <p:nvSpPr>
          <p:cNvPr id="2843" name="Google Shape;2843;p255"/>
          <p:cNvSpPr/>
          <p:nvPr/>
        </p:nvSpPr>
        <p:spPr>
          <a:xfrm>
            <a:off x="1850265" y="3378618"/>
            <a:ext cx="605100" cy="4800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Jobs</a:t>
            </a:r>
            <a:endParaRPr sz="1000"/>
          </a:p>
        </p:txBody>
      </p:sp>
      <p:sp>
        <p:nvSpPr>
          <p:cNvPr id="2844" name="Google Shape;2844;p255"/>
          <p:cNvSpPr/>
          <p:nvPr/>
        </p:nvSpPr>
        <p:spPr>
          <a:xfrm>
            <a:off x="62875" y="2735972"/>
            <a:ext cx="605100" cy="533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800">
                <a:solidFill>
                  <a:srgbClr val="FFFFFF"/>
                </a:solidFill>
                <a:latin typeface="Calibri"/>
                <a:ea typeface="Calibri"/>
                <a:cs typeface="Calibri"/>
                <a:sym typeface="Calibri"/>
              </a:rPr>
              <a:t>Press</a:t>
            </a:r>
            <a:endParaRPr sz="800"/>
          </a:p>
        </p:txBody>
      </p:sp>
      <p:sp>
        <p:nvSpPr>
          <p:cNvPr id="2845" name="Google Shape;2845;p255"/>
          <p:cNvSpPr/>
          <p:nvPr/>
        </p:nvSpPr>
        <p:spPr>
          <a:xfrm>
            <a:off x="2202772" y="2829335"/>
            <a:ext cx="660600" cy="533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Company DB</a:t>
            </a:r>
            <a:endParaRPr sz="900"/>
          </a:p>
        </p:txBody>
      </p:sp>
      <p:sp>
        <p:nvSpPr>
          <p:cNvPr id="2846" name="Google Shape;2846;p255"/>
          <p:cNvSpPr/>
          <p:nvPr/>
        </p:nvSpPr>
        <p:spPr>
          <a:xfrm>
            <a:off x="2139323" y="2170464"/>
            <a:ext cx="605100" cy="5337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SEC</a:t>
            </a:r>
            <a:endParaRPr sz="1000"/>
          </a:p>
        </p:txBody>
      </p:sp>
      <p:sp>
        <p:nvSpPr>
          <p:cNvPr id="2847" name="Google Shape;2847;p255"/>
          <p:cNvSpPr/>
          <p:nvPr/>
        </p:nvSpPr>
        <p:spPr>
          <a:xfrm>
            <a:off x="1069943" y="3520530"/>
            <a:ext cx="650700" cy="573600"/>
          </a:xfrm>
          <a:prstGeom prst="ellipse">
            <a:avLst/>
          </a:prstGeom>
          <a:solidFill>
            <a:srgbClr val="26AFAD"/>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Patents</a:t>
            </a:r>
            <a:endParaRPr sz="1000"/>
          </a:p>
        </p:txBody>
      </p:sp>
      <p:sp>
        <p:nvSpPr>
          <p:cNvPr id="2848" name="Google Shape;2848;p255"/>
          <p:cNvSpPr/>
          <p:nvPr/>
        </p:nvSpPr>
        <p:spPr>
          <a:xfrm>
            <a:off x="1024401" y="1410200"/>
            <a:ext cx="685500" cy="6042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Social </a:t>
            </a:r>
            <a:endParaRPr sz="1000"/>
          </a:p>
        </p:txBody>
      </p:sp>
      <p:sp>
        <p:nvSpPr>
          <p:cNvPr id="2849" name="Google Shape;2849;p255"/>
          <p:cNvSpPr/>
          <p:nvPr/>
        </p:nvSpPr>
        <p:spPr>
          <a:xfrm>
            <a:off x="327942" y="1569377"/>
            <a:ext cx="656100" cy="5766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900">
                <a:solidFill>
                  <a:srgbClr val="FFFFFF"/>
                </a:solidFill>
                <a:latin typeface="Calibri"/>
                <a:ea typeface="Calibri"/>
                <a:cs typeface="Calibri"/>
                <a:sym typeface="Calibri"/>
              </a:rPr>
              <a:t>Company Sites</a:t>
            </a:r>
            <a:endParaRPr sz="900"/>
          </a:p>
        </p:txBody>
      </p:sp>
      <p:sp>
        <p:nvSpPr>
          <p:cNvPr id="2850" name="Google Shape;2850;p255"/>
          <p:cNvSpPr/>
          <p:nvPr/>
        </p:nvSpPr>
        <p:spPr>
          <a:xfrm>
            <a:off x="934884" y="2333796"/>
            <a:ext cx="920700" cy="802800"/>
          </a:xfrm>
          <a:prstGeom prst="ellipse">
            <a:avLst/>
          </a:prstGeom>
          <a:solidFill>
            <a:srgbClr val="26AFAD"/>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000"/>
              <a:buFont typeface="Calibri"/>
              <a:buNone/>
            </a:pPr>
            <a:r>
              <a:rPr lang="en" sz="1200">
                <a:solidFill>
                  <a:srgbClr val="FFFFFF"/>
                </a:solidFill>
                <a:latin typeface="Calibri"/>
                <a:ea typeface="Calibri"/>
                <a:cs typeface="Calibri"/>
                <a:sym typeface="Calibri"/>
              </a:rPr>
              <a:t>KG</a:t>
            </a:r>
            <a:endParaRPr sz="1200"/>
          </a:p>
        </p:txBody>
      </p:sp>
      <p:sp>
        <p:nvSpPr>
          <p:cNvPr id="2851" name="Google Shape;2851;p255"/>
          <p:cNvSpPr/>
          <p:nvPr/>
        </p:nvSpPr>
        <p:spPr>
          <a:xfrm>
            <a:off x="1750517" y="1569377"/>
            <a:ext cx="665700" cy="586800"/>
          </a:xfrm>
          <a:prstGeom prst="ellipse">
            <a:avLst/>
          </a:prstGeom>
          <a:solidFill>
            <a:schemeClr val="dk2"/>
          </a:solidFill>
          <a:ln cap="flat" cmpd="sng" w="9525">
            <a:solidFill>
              <a:srgbClr val="26AF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700"/>
              <a:buFont typeface="Calibri"/>
              <a:buNone/>
            </a:pPr>
            <a:r>
              <a:rPr lang="en" sz="1000">
                <a:solidFill>
                  <a:srgbClr val="FFFFFF"/>
                </a:solidFill>
                <a:latin typeface="Calibri"/>
                <a:ea typeface="Calibri"/>
                <a:cs typeface="Calibri"/>
                <a:sym typeface="Calibri"/>
              </a:rPr>
              <a:t>KB’s</a:t>
            </a:r>
            <a:endParaRPr sz="1000"/>
          </a:p>
        </p:txBody>
      </p:sp>
      <p:cxnSp>
        <p:nvCxnSpPr>
          <p:cNvPr id="2852" name="Google Shape;2852;p255"/>
          <p:cNvCxnSpPr/>
          <p:nvPr/>
        </p:nvCxnSpPr>
        <p:spPr>
          <a:xfrm>
            <a:off x="1380767" y="2035717"/>
            <a:ext cx="0" cy="302700"/>
          </a:xfrm>
          <a:prstGeom prst="straightConnector1">
            <a:avLst/>
          </a:prstGeom>
          <a:noFill/>
          <a:ln cap="flat" cmpd="sng" w="9525">
            <a:solidFill>
              <a:srgbClr val="26AFAD"/>
            </a:solidFill>
            <a:prstDash val="solid"/>
            <a:round/>
            <a:headEnd len="sm" w="sm" type="none"/>
            <a:tailEnd len="sm" w="sm" type="none"/>
          </a:ln>
        </p:spPr>
      </p:cxnSp>
      <p:cxnSp>
        <p:nvCxnSpPr>
          <p:cNvPr id="2853" name="Google Shape;2853;p255"/>
          <p:cNvCxnSpPr/>
          <p:nvPr/>
        </p:nvCxnSpPr>
        <p:spPr>
          <a:xfrm>
            <a:off x="829355" y="2078203"/>
            <a:ext cx="316800" cy="295800"/>
          </a:xfrm>
          <a:prstGeom prst="straightConnector1">
            <a:avLst/>
          </a:prstGeom>
          <a:noFill/>
          <a:ln cap="flat" cmpd="sng" w="9525">
            <a:solidFill>
              <a:srgbClr val="26AFAD"/>
            </a:solidFill>
            <a:prstDash val="solid"/>
            <a:round/>
            <a:headEnd len="sm" w="sm" type="none"/>
            <a:tailEnd len="sm" w="sm" type="none"/>
          </a:ln>
        </p:spPr>
      </p:cxnSp>
      <p:cxnSp>
        <p:nvCxnSpPr>
          <p:cNvPr id="2854" name="Google Shape;2854;p255"/>
          <p:cNvCxnSpPr>
            <a:endCxn id="2850" idx="7"/>
          </p:cNvCxnSpPr>
          <p:nvPr/>
        </p:nvCxnSpPr>
        <p:spPr>
          <a:xfrm flipH="1">
            <a:off x="1720750" y="2131863"/>
            <a:ext cx="208800" cy="319500"/>
          </a:xfrm>
          <a:prstGeom prst="straightConnector1">
            <a:avLst/>
          </a:prstGeom>
          <a:noFill/>
          <a:ln cap="flat" cmpd="sng" w="9525">
            <a:solidFill>
              <a:srgbClr val="26AFAD"/>
            </a:solidFill>
            <a:prstDash val="solid"/>
            <a:round/>
            <a:headEnd len="sm" w="sm" type="none"/>
            <a:tailEnd len="sm" w="sm" type="none"/>
          </a:ln>
        </p:spPr>
      </p:cxnSp>
      <p:cxnSp>
        <p:nvCxnSpPr>
          <p:cNvPr id="2855" name="Google Shape;2855;p255"/>
          <p:cNvCxnSpPr/>
          <p:nvPr/>
        </p:nvCxnSpPr>
        <p:spPr>
          <a:xfrm>
            <a:off x="659526" y="2514094"/>
            <a:ext cx="299400" cy="67200"/>
          </a:xfrm>
          <a:prstGeom prst="straightConnector1">
            <a:avLst/>
          </a:prstGeom>
          <a:noFill/>
          <a:ln cap="flat" cmpd="sng" w="9525">
            <a:solidFill>
              <a:srgbClr val="26AFAD"/>
            </a:solidFill>
            <a:prstDash val="solid"/>
            <a:round/>
            <a:headEnd len="sm" w="sm" type="none"/>
            <a:tailEnd len="sm" w="sm" type="none"/>
          </a:ln>
        </p:spPr>
      </p:cxnSp>
      <p:cxnSp>
        <p:nvCxnSpPr>
          <p:cNvPr id="2856" name="Google Shape;2856;p255"/>
          <p:cNvCxnSpPr/>
          <p:nvPr/>
        </p:nvCxnSpPr>
        <p:spPr>
          <a:xfrm flipH="1" rot="10800000">
            <a:off x="653998" y="2829548"/>
            <a:ext cx="370500" cy="100800"/>
          </a:xfrm>
          <a:prstGeom prst="straightConnector1">
            <a:avLst/>
          </a:prstGeom>
          <a:noFill/>
          <a:ln cap="flat" cmpd="sng" w="9525">
            <a:solidFill>
              <a:srgbClr val="26AFAD"/>
            </a:solidFill>
            <a:prstDash val="solid"/>
            <a:round/>
            <a:headEnd len="sm" w="sm" type="none"/>
            <a:tailEnd len="sm" w="sm" type="none"/>
          </a:ln>
        </p:spPr>
      </p:cxnSp>
      <p:cxnSp>
        <p:nvCxnSpPr>
          <p:cNvPr id="2857" name="Google Shape;2857;p255"/>
          <p:cNvCxnSpPr>
            <a:stCxn id="2842" idx="7"/>
          </p:cNvCxnSpPr>
          <p:nvPr/>
        </p:nvCxnSpPr>
        <p:spPr>
          <a:xfrm flipH="1" rot="10800000">
            <a:off x="858307" y="3051034"/>
            <a:ext cx="306300" cy="345000"/>
          </a:xfrm>
          <a:prstGeom prst="straightConnector1">
            <a:avLst/>
          </a:prstGeom>
          <a:noFill/>
          <a:ln cap="flat" cmpd="sng" w="9525">
            <a:solidFill>
              <a:srgbClr val="26AFAD"/>
            </a:solidFill>
            <a:prstDash val="solid"/>
            <a:round/>
            <a:headEnd len="sm" w="sm" type="none"/>
            <a:tailEnd len="sm" w="sm" type="none"/>
          </a:ln>
        </p:spPr>
      </p:cxnSp>
      <p:cxnSp>
        <p:nvCxnSpPr>
          <p:cNvPr id="2858" name="Google Shape;2858;p255"/>
          <p:cNvCxnSpPr>
            <a:stCxn id="2847" idx="0"/>
            <a:endCxn id="2850" idx="4"/>
          </p:cNvCxnSpPr>
          <p:nvPr/>
        </p:nvCxnSpPr>
        <p:spPr>
          <a:xfrm rot="10800000">
            <a:off x="1395293" y="3136530"/>
            <a:ext cx="0" cy="384000"/>
          </a:xfrm>
          <a:prstGeom prst="straightConnector1">
            <a:avLst/>
          </a:prstGeom>
          <a:noFill/>
          <a:ln cap="flat" cmpd="sng" w="9525">
            <a:solidFill>
              <a:srgbClr val="26AFAD"/>
            </a:solidFill>
            <a:prstDash val="solid"/>
            <a:round/>
            <a:headEnd len="sm" w="sm" type="none"/>
            <a:tailEnd len="sm" w="sm" type="none"/>
          </a:ln>
        </p:spPr>
      </p:cxnSp>
      <p:cxnSp>
        <p:nvCxnSpPr>
          <p:cNvPr id="2859" name="Google Shape;2859;p255"/>
          <p:cNvCxnSpPr>
            <a:stCxn id="2843" idx="1"/>
          </p:cNvCxnSpPr>
          <p:nvPr/>
        </p:nvCxnSpPr>
        <p:spPr>
          <a:xfrm rot="10800000">
            <a:off x="1598080" y="3013612"/>
            <a:ext cx="340800" cy="435300"/>
          </a:xfrm>
          <a:prstGeom prst="straightConnector1">
            <a:avLst/>
          </a:prstGeom>
          <a:noFill/>
          <a:ln cap="flat" cmpd="sng" w="9525">
            <a:solidFill>
              <a:srgbClr val="26AFAD"/>
            </a:solidFill>
            <a:prstDash val="solid"/>
            <a:round/>
            <a:headEnd len="sm" w="sm" type="none"/>
            <a:tailEnd len="sm" w="sm" type="none"/>
          </a:ln>
        </p:spPr>
      </p:cxnSp>
      <p:cxnSp>
        <p:nvCxnSpPr>
          <p:cNvPr id="2860" name="Google Shape;2860;p255"/>
          <p:cNvCxnSpPr/>
          <p:nvPr/>
        </p:nvCxnSpPr>
        <p:spPr>
          <a:xfrm rot="10800000">
            <a:off x="1750675" y="2861075"/>
            <a:ext cx="566400" cy="162300"/>
          </a:xfrm>
          <a:prstGeom prst="straightConnector1">
            <a:avLst/>
          </a:prstGeom>
          <a:noFill/>
          <a:ln cap="flat" cmpd="sng" w="9525">
            <a:solidFill>
              <a:srgbClr val="26AFAD"/>
            </a:solidFill>
            <a:prstDash val="solid"/>
            <a:round/>
            <a:headEnd len="sm" w="sm" type="none"/>
            <a:tailEnd len="sm" w="sm" type="none"/>
          </a:ln>
        </p:spPr>
      </p:cxnSp>
      <p:cxnSp>
        <p:nvCxnSpPr>
          <p:cNvPr id="2861" name="Google Shape;2861;p255"/>
          <p:cNvCxnSpPr/>
          <p:nvPr/>
        </p:nvCxnSpPr>
        <p:spPr>
          <a:xfrm flipH="1">
            <a:off x="1824012" y="2480899"/>
            <a:ext cx="320100" cy="103500"/>
          </a:xfrm>
          <a:prstGeom prst="straightConnector1">
            <a:avLst/>
          </a:prstGeom>
          <a:noFill/>
          <a:ln cap="flat" cmpd="sng" w="9525">
            <a:solidFill>
              <a:srgbClr val="26AFAD"/>
            </a:solidFill>
            <a:prstDash val="solid"/>
            <a:round/>
            <a:headEnd len="sm" w="sm" type="none"/>
            <a:tailEnd len="sm" w="sm" type="none"/>
          </a:ln>
        </p:spPr>
      </p:cxnSp>
      <p:pic>
        <p:nvPicPr>
          <p:cNvPr id="2862" name="Google Shape;2862;p255"/>
          <p:cNvPicPr preferRelativeResize="0"/>
          <p:nvPr/>
        </p:nvPicPr>
        <p:blipFill>
          <a:blip r:embed="rId3">
            <a:alphaModFix/>
          </a:blip>
          <a:stretch>
            <a:fillRect/>
          </a:stretch>
        </p:blipFill>
        <p:spPr>
          <a:xfrm>
            <a:off x="3502975" y="1847475"/>
            <a:ext cx="2055825" cy="1775450"/>
          </a:xfrm>
          <a:prstGeom prst="rect">
            <a:avLst/>
          </a:prstGeom>
          <a:noFill/>
          <a:ln>
            <a:noFill/>
          </a:ln>
        </p:spPr>
      </p:pic>
      <p:cxnSp>
        <p:nvCxnSpPr>
          <p:cNvPr id="2863" name="Google Shape;2863;p255"/>
          <p:cNvCxnSpPr/>
          <p:nvPr/>
        </p:nvCxnSpPr>
        <p:spPr>
          <a:xfrm>
            <a:off x="2927025" y="2702200"/>
            <a:ext cx="413700" cy="0"/>
          </a:xfrm>
          <a:prstGeom prst="straightConnector1">
            <a:avLst/>
          </a:prstGeom>
          <a:noFill/>
          <a:ln cap="flat" cmpd="sng" w="19050">
            <a:solidFill>
              <a:srgbClr val="000000"/>
            </a:solidFill>
            <a:prstDash val="solid"/>
            <a:round/>
            <a:headEnd len="med" w="med" type="none"/>
            <a:tailEnd len="med" w="med" type="triangle"/>
          </a:ln>
        </p:spPr>
      </p:cxnSp>
      <p:cxnSp>
        <p:nvCxnSpPr>
          <p:cNvPr id="2864" name="Google Shape;2864;p255"/>
          <p:cNvCxnSpPr/>
          <p:nvPr/>
        </p:nvCxnSpPr>
        <p:spPr>
          <a:xfrm flipH="1" rot="10800000">
            <a:off x="5610913" y="1989550"/>
            <a:ext cx="693900" cy="473100"/>
          </a:xfrm>
          <a:prstGeom prst="straightConnector1">
            <a:avLst/>
          </a:prstGeom>
          <a:noFill/>
          <a:ln cap="flat" cmpd="sng" w="19050">
            <a:solidFill>
              <a:srgbClr val="000000"/>
            </a:solidFill>
            <a:prstDash val="solid"/>
            <a:round/>
            <a:headEnd len="med" w="med" type="none"/>
            <a:tailEnd len="med" w="med" type="triangle"/>
          </a:ln>
        </p:spPr>
      </p:cxnSp>
      <p:sp>
        <p:nvSpPr>
          <p:cNvPr id="2865" name="Google Shape;2865;p255"/>
          <p:cNvSpPr txBox="1"/>
          <p:nvPr/>
        </p:nvSpPr>
        <p:spPr>
          <a:xfrm>
            <a:off x="6407725" y="1569375"/>
            <a:ext cx="2661900" cy="737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chemeClr val="dk1"/>
                </a:solidFill>
                <a:latin typeface="Calibri"/>
                <a:ea typeface="Calibri"/>
                <a:cs typeface="Calibri"/>
                <a:sym typeface="Calibri"/>
              </a:rPr>
              <a:t>child(x,y) → </a:t>
            </a:r>
            <a:r>
              <a:rPr b="1" lang="en" sz="1600">
                <a:solidFill>
                  <a:schemeClr val="dk1"/>
                </a:solidFill>
                <a:latin typeface="Calibri"/>
                <a:ea typeface="Calibri"/>
                <a:cs typeface="Calibri"/>
                <a:sym typeface="Calibri"/>
              </a:rPr>
              <a:t>not </a:t>
            </a:r>
            <a:r>
              <a:rPr lang="en" sz="1600">
                <a:solidFill>
                  <a:schemeClr val="dk1"/>
                </a:solidFill>
                <a:latin typeface="Calibri"/>
                <a:ea typeface="Calibri"/>
                <a:cs typeface="Calibri"/>
                <a:sym typeface="Calibri"/>
              </a:rPr>
              <a:t>spouse(x,y)</a:t>
            </a:r>
            <a:endParaRPr/>
          </a:p>
        </p:txBody>
      </p:sp>
      <p:sp>
        <p:nvSpPr>
          <p:cNvPr id="2866" name="Google Shape;2866;p255"/>
          <p:cNvSpPr txBox="1"/>
          <p:nvPr/>
        </p:nvSpPr>
        <p:spPr>
          <a:xfrm>
            <a:off x="6299575" y="2735975"/>
            <a:ext cx="2878200" cy="737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sz="1600">
                <a:solidFill>
                  <a:schemeClr val="dk1"/>
                </a:solidFill>
                <a:latin typeface="Calibri"/>
                <a:ea typeface="Calibri"/>
                <a:cs typeface="Calibri"/>
                <a:sym typeface="Calibri"/>
              </a:rPr>
              <a:t>notableWork(y,x) → creator(x,y)</a:t>
            </a:r>
            <a:endParaRPr/>
          </a:p>
        </p:txBody>
      </p:sp>
      <p:sp>
        <p:nvSpPr>
          <p:cNvPr id="2867" name="Google Shape;2867;p255"/>
          <p:cNvSpPr txBox="1"/>
          <p:nvPr/>
        </p:nvSpPr>
        <p:spPr>
          <a:xfrm>
            <a:off x="6837300" y="2008988"/>
            <a:ext cx="16755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Calibri"/>
                <a:ea typeface="Calibri"/>
                <a:cs typeface="Calibri"/>
                <a:sym typeface="Calibri"/>
              </a:rPr>
              <a:t>9k errors in Yago</a:t>
            </a:r>
            <a:endParaRPr i="1">
              <a:latin typeface="Calibri"/>
              <a:ea typeface="Calibri"/>
              <a:cs typeface="Calibri"/>
              <a:sym typeface="Calibri"/>
            </a:endParaRPr>
          </a:p>
        </p:txBody>
      </p:sp>
      <p:sp>
        <p:nvSpPr>
          <p:cNvPr id="2868" name="Google Shape;2868;p255"/>
          <p:cNvSpPr txBox="1"/>
          <p:nvPr/>
        </p:nvSpPr>
        <p:spPr>
          <a:xfrm>
            <a:off x="6746725" y="3221550"/>
            <a:ext cx="19839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Calibri"/>
                <a:ea typeface="Calibri"/>
                <a:cs typeface="Calibri"/>
                <a:sym typeface="Calibri"/>
              </a:rPr>
              <a:t>138 new facts Wikidata</a:t>
            </a:r>
            <a:endParaRPr i="1">
              <a:latin typeface="Calibri"/>
              <a:ea typeface="Calibri"/>
              <a:cs typeface="Calibri"/>
              <a:sym typeface="Calibri"/>
            </a:endParaRPr>
          </a:p>
        </p:txBody>
      </p:sp>
      <p:cxnSp>
        <p:nvCxnSpPr>
          <p:cNvPr id="2869" name="Google Shape;2869;p255"/>
          <p:cNvCxnSpPr>
            <a:endCxn id="2866" idx="1"/>
          </p:cNvCxnSpPr>
          <p:nvPr/>
        </p:nvCxnSpPr>
        <p:spPr>
          <a:xfrm>
            <a:off x="5616175" y="2735825"/>
            <a:ext cx="683400" cy="369000"/>
          </a:xfrm>
          <a:prstGeom prst="straightConnector1">
            <a:avLst/>
          </a:prstGeom>
          <a:noFill/>
          <a:ln cap="flat" cmpd="sng" w="19050">
            <a:solidFill>
              <a:srgbClr val="000000"/>
            </a:solidFill>
            <a:prstDash val="solid"/>
            <a:round/>
            <a:headEnd len="med" w="med" type="none"/>
            <a:tailEnd len="med" w="med" type="triangle"/>
          </a:ln>
        </p:spPr>
      </p:cxnSp>
      <p:cxnSp>
        <p:nvCxnSpPr>
          <p:cNvPr id="2870" name="Google Shape;2870;p255"/>
          <p:cNvCxnSpPr/>
          <p:nvPr/>
        </p:nvCxnSpPr>
        <p:spPr>
          <a:xfrm>
            <a:off x="3648075" y="1093475"/>
            <a:ext cx="1819200" cy="0"/>
          </a:xfrm>
          <a:prstGeom prst="straightConnector1">
            <a:avLst/>
          </a:prstGeom>
          <a:noFill/>
          <a:ln cap="flat" cmpd="sng" w="9525">
            <a:solidFill>
              <a:srgbClr val="D2D2D2"/>
            </a:solidFill>
            <a:prstDash val="solid"/>
            <a:miter lim="800000"/>
            <a:headEnd len="sm" w="sm" type="none"/>
            <a:tailEnd len="sm" w="sm" type="none"/>
          </a:ln>
        </p:spPr>
      </p:cxnSp>
      <p:sp>
        <p:nvSpPr>
          <p:cNvPr id="2871" name="Google Shape;2871;p255"/>
          <p:cNvSpPr/>
          <p:nvPr/>
        </p:nvSpPr>
        <p:spPr>
          <a:xfrm>
            <a:off x="3580050" y="749938"/>
            <a:ext cx="1983900" cy="26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rgbClr val="4C4D4F"/>
                </a:solidFill>
                <a:latin typeface="Calibri"/>
                <a:ea typeface="Calibri"/>
                <a:cs typeface="Calibri"/>
                <a:sym typeface="Calibri"/>
              </a:rPr>
              <a:t>RuDiK Inference Engine</a:t>
            </a:r>
            <a:endParaRPr sz="1400">
              <a:solidFill>
                <a:srgbClr val="38761D"/>
              </a:solidFill>
              <a:latin typeface="Calibri"/>
              <a:ea typeface="Calibri"/>
              <a:cs typeface="Calibri"/>
              <a:sym typeface="Calibri"/>
            </a:endParaRPr>
          </a:p>
        </p:txBody>
      </p:sp>
      <p:cxnSp>
        <p:nvCxnSpPr>
          <p:cNvPr id="2872" name="Google Shape;2872;p255"/>
          <p:cNvCxnSpPr/>
          <p:nvPr/>
        </p:nvCxnSpPr>
        <p:spPr>
          <a:xfrm>
            <a:off x="6912762" y="1115048"/>
            <a:ext cx="1524600" cy="900"/>
          </a:xfrm>
          <a:prstGeom prst="straightConnector1">
            <a:avLst/>
          </a:prstGeom>
          <a:noFill/>
          <a:ln cap="flat" cmpd="sng" w="9525">
            <a:solidFill>
              <a:srgbClr val="D2D2D2"/>
            </a:solidFill>
            <a:prstDash val="solid"/>
            <a:miter lim="800000"/>
            <a:headEnd len="sm" w="sm" type="none"/>
            <a:tailEnd len="sm" w="sm" type="none"/>
          </a:ln>
        </p:spPr>
      </p:cxnSp>
      <p:sp>
        <p:nvSpPr>
          <p:cNvPr id="2873" name="Google Shape;2873;p255"/>
          <p:cNvSpPr/>
          <p:nvPr/>
        </p:nvSpPr>
        <p:spPr>
          <a:xfrm>
            <a:off x="6939300" y="742063"/>
            <a:ext cx="1471500" cy="266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
                <a:solidFill>
                  <a:srgbClr val="4C4D4F"/>
                </a:solidFill>
                <a:latin typeface="Calibri"/>
                <a:ea typeface="Calibri"/>
                <a:cs typeface="Calibri"/>
                <a:sym typeface="Calibri"/>
              </a:rPr>
              <a:t>Output Rules</a:t>
            </a:r>
            <a:endParaRPr sz="1400">
              <a:solidFill>
                <a:srgbClr val="38761D"/>
              </a:solidFill>
              <a:latin typeface="Calibri"/>
              <a:ea typeface="Calibri"/>
              <a:cs typeface="Calibri"/>
              <a:sym typeface="Calibri"/>
            </a:endParaRPr>
          </a:p>
        </p:txBody>
      </p:sp>
      <p:cxnSp>
        <p:nvCxnSpPr>
          <p:cNvPr id="2874" name="Google Shape;2874;p255"/>
          <p:cNvCxnSpPr/>
          <p:nvPr/>
        </p:nvCxnSpPr>
        <p:spPr>
          <a:xfrm>
            <a:off x="8534675" y="3754000"/>
            <a:ext cx="600" cy="876900"/>
          </a:xfrm>
          <a:prstGeom prst="straightConnector1">
            <a:avLst/>
          </a:prstGeom>
          <a:noFill/>
          <a:ln cap="flat" cmpd="sng" w="114300">
            <a:solidFill>
              <a:schemeClr val="dk2"/>
            </a:solidFill>
            <a:prstDash val="solid"/>
            <a:round/>
            <a:headEnd len="med" w="med" type="none"/>
            <a:tailEnd len="med" w="med" type="none"/>
          </a:ln>
        </p:spPr>
      </p:cxnSp>
      <p:cxnSp>
        <p:nvCxnSpPr>
          <p:cNvPr id="2875" name="Google Shape;2875;p255"/>
          <p:cNvCxnSpPr/>
          <p:nvPr/>
        </p:nvCxnSpPr>
        <p:spPr>
          <a:xfrm flipH="1">
            <a:off x="5534375" y="4571375"/>
            <a:ext cx="3000300" cy="20700"/>
          </a:xfrm>
          <a:prstGeom prst="straightConnector1">
            <a:avLst/>
          </a:prstGeom>
          <a:noFill/>
          <a:ln cap="flat" cmpd="sng" w="114300">
            <a:solidFill>
              <a:schemeClr val="dk2"/>
            </a:solidFill>
            <a:prstDash val="solid"/>
            <a:round/>
            <a:headEnd len="med" w="med" type="none"/>
            <a:tailEnd len="med" w="med" type="none"/>
          </a:ln>
        </p:spPr>
      </p:cxnSp>
      <p:cxnSp>
        <p:nvCxnSpPr>
          <p:cNvPr id="2876" name="Google Shape;2876;p255"/>
          <p:cNvCxnSpPr/>
          <p:nvPr/>
        </p:nvCxnSpPr>
        <p:spPr>
          <a:xfrm flipH="1">
            <a:off x="1474550" y="4581625"/>
            <a:ext cx="3162000" cy="5700"/>
          </a:xfrm>
          <a:prstGeom prst="straightConnector1">
            <a:avLst/>
          </a:prstGeom>
          <a:noFill/>
          <a:ln cap="flat" cmpd="sng" w="114300">
            <a:solidFill>
              <a:schemeClr val="dk2"/>
            </a:solidFill>
            <a:prstDash val="solid"/>
            <a:round/>
            <a:headEnd len="med" w="med" type="none"/>
            <a:tailEnd len="med" w="med" type="none"/>
          </a:ln>
        </p:spPr>
      </p:cxnSp>
      <p:cxnSp>
        <p:nvCxnSpPr>
          <p:cNvPr id="2877" name="Google Shape;2877;p255"/>
          <p:cNvCxnSpPr/>
          <p:nvPr/>
        </p:nvCxnSpPr>
        <p:spPr>
          <a:xfrm>
            <a:off x="1425825" y="4307025"/>
            <a:ext cx="0" cy="338100"/>
          </a:xfrm>
          <a:prstGeom prst="straightConnector1">
            <a:avLst/>
          </a:prstGeom>
          <a:noFill/>
          <a:ln cap="flat" cmpd="sng" w="114300">
            <a:solidFill>
              <a:schemeClr val="dk2"/>
            </a:solidFill>
            <a:prstDash val="solid"/>
            <a:round/>
            <a:headEnd len="med" w="med" type="none"/>
            <a:tailEnd len="med" w="med" type="none"/>
          </a:ln>
        </p:spPr>
      </p:cxnSp>
      <p:cxnSp>
        <p:nvCxnSpPr>
          <p:cNvPr id="2878" name="Google Shape;2878;p255"/>
          <p:cNvCxnSpPr/>
          <p:nvPr/>
        </p:nvCxnSpPr>
        <p:spPr>
          <a:xfrm>
            <a:off x="2317087" y="5059123"/>
            <a:ext cx="1524600" cy="900"/>
          </a:xfrm>
          <a:prstGeom prst="straightConnector1">
            <a:avLst/>
          </a:prstGeom>
          <a:noFill/>
          <a:ln cap="flat" cmpd="sng" w="9525">
            <a:solidFill>
              <a:srgbClr val="D2D2D2"/>
            </a:solidFill>
            <a:prstDash val="solid"/>
            <a:miter lim="800000"/>
            <a:headEnd len="sm" w="sm" type="none"/>
            <a:tailEnd len="sm" w="sm" type="none"/>
          </a:ln>
        </p:spPr>
      </p:cxnSp>
      <p:sp>
        <p:nvSpPr>
          <p:cNvPr id="2879" name="Google Shape;2879;p255"/>
          <p:cNvSpPr/>
          <p:nvPr/>
        </p:nvSpPr>
        <p:spPr>
          <a:xfrm>
            <a:off x="2398125" y="4689863"/>
            <a:ext cx="1471500" cy="26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rgbClr val="4C4D4F"/>
                </a:solidFill>
                <a:latin typeface="Calibri"/>
                <a:ea typeface="Calibri"/>
                <a:cs typeface="Calibri"/>
                <a:sym typeface="Calibri"/>
              </a:rPr>
              <a:t>Feedback Loop</a:t>
            </a:r>
            <a:endParaRPr sz="1400">
              <a:solidFill>
                <a:srgbClr val="38761D"/>
              </a:solidFill>
              <a:latin typeface="Calibri"/>
              <a:ea typeface="Calibri"/>
              <a:cs typeface="Calibri"/>
              <a:sym typeface="Calibri"/>
            </a:endParaRPr>
          </a:p>
        </p:txBody>
      </p:sp>
      <p:cxnSp>
        <p:nvCxnSpPr>
          <p:cNvPr id="2880" name="Google Shape;2880;p255"/>
          <p:cNvCxnSpPr/>
          <p:nvPr/>
        </p:nvCxnSpPr>
        <p:spPr>
          <a:xfrm>
            <a:off x="6030162" y="5058223"/>
            <a:ext cx="1524600" cy="900"/>
          </a:xfrm>
          <a:prstGeom prst="straightConnector1">
            <a:avLst/>
          </a:prstGeom>
          <a:noFill/>
          <a:ln cap="flat" cmpd="sng" w="9525">
            <a:solidFill>
              <a:srgbClr val="D2D2D2"/>
            </a:solidFill>
            <a:prstDash val="solid"/>
            <a:miter lim="800000"/>
            <a:headEnd len="sm" w="sm" type="none"/>
            <a:tailEnd len="sm" w="sm" type="none"/>
          </a:ln>
        </p:spPr>
      </p:cxnSp>
      <p:sp>
        <p:nvSpPr>
          <p:cNvPr id="2881" name="Google Shape;2881;p255"/>
          <p:cNvSpPr/>
          <p:nvPr/>
        </p:nvSpPr>
        <p:spPr>
          <a:xfrm>
            <a:off x="6030150" y="4686150"/>
            <a:ext cx="1675500" cy="26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rgbClr val="4C4D4F"/>
                </a:solidFill>
                <a:latin typeface="Calibri"/>
                <a:ea typeface="Calibri"/>
                <a:cs typeface="Calibri"/>
                <a:sym typeface="Calibri"/>
              </a:rPr>
              <a:t>Human Validation</a:t>
            </a:r>
            <a:endParaRPr sz="1400">
              <a:solidFill>
                <a:srgbClr val="38761D"/>
              </a:solidFill>
              <a:latin typeface="Calibri"/>
              <a:ea typeface="Calibri"/>
              <a:cs typeface="Calibri"/>
              <a:sym typeface="Calibri"/>
            </a:endParaRPr>
          </a:p>
        </p:txBody>
      </p:sp>
      <p:sp>
        <p:nvSpPr>
          <p:cNvPr id="2882" name="Google Shape;2882;p255"/>
          <p:cNvSpPr/>
          <p:nvPr/>
        </p:nvSpPr>
        <p:spPr>
          <a:xfrm flipH="1">
            <a:off x="1321425" y="4144725"/>
            <a:ext cx="208800" cy="162300"/>
          </a:xfrm>
          <a:prstGeom prst="triangl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3" name="Google Shape;2883;p255"/>
          <p:cNvPicPr preferRelativeResize="0"/>
          <p:nvPr/>
        </p:nvPicPr>
        <p:blipFill>
          <a:blip r:embed="rId4">
            <a:alphaModFix/>
          </a:blip>
          <a:stretch>
            <a:fillRect/>
          </a:stretch>
        </p:blipFill>
        <p:spPr>
          <a:xfrm>
            <a:off x="4679787" y="4050180"/>
            <a:ext cx="1213763" cy="979070"/>
          </a:xfrm>
          <a:prstGeom prst="rect">
            <a:avLst/>
          </a:prstGeom>
          <a:noFill/>
          <a:ln>
            <a:noFill/>
          </a:ln>
        </p:spPr>
      </p:pic>
      <p:sp>
        <p:nvSpPr>
          <p:cNvPr id="2884" name="Google Shape;2884;p255"/>
          <p:cNvSpPr txBox="1"/>
          <p:nvPr/>
        </p:nvSpPr>
        <p:spPr>
          <a:xfrm>
            <a:off x="0" y="4588150"/>
            <a:ext cx="14325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Roboto Slab"/>
                <a:ea typeface="Roboto Slab"/>
                <a:cs typeface="Roboto Slab"/>
                <a:sym typeface="Roboto Slab"/>
              </a:rPr>
              <a:t>ICDE’18</a:t>
            </a:r>
            <a:endParaRPr b="1" sz="2400">
              <a:latin typeface="Roboto Slab"/>
              <a:ea typeface="Roboto Slab"/>
              <a:cs typeface="Roboto Slab"/>
              <a:sym typeface="Roboto Slab"/>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4" name="Shape 1364"/>
        <p:cNvGrpSpPr/>
        <p:nvPr/>
      </p:nvGrpSpPr>
      <p:grpSpPr>
        <a:xfrm>
          <a:off x="0" y="0"/>
          <a:ext cx="0" cy="0"/>
          <a:chOff x="0" y="0"/>
          <a:chExt cx="0" cy="0"/>
        </a:xfrm>
      </p:grpSpPr>
      <p:sp>
        <p:nvSpPr>
          <p:cNvPr id="1365" name="Google Shape;1365;p202"/>
          <p:cNvSpPr/>
          <p:nvPr/>
        </p:nvSpPr>
        <p:spPr>
          <a:xfrm>
            <a:off x="414025" y="1108325"/>
            <a:ext cx="8367000" cy="3549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2"/>
          <p:cNvSpPr/>
          <p:nvPr/>
        </p:nvSpPr>
        <p:spPr>
          <a:xfrm>
            <a:off x="4493650" y="2005175"/>
            <a:ext cx="3318300" cy="1789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535353"/>
              </a:buClr>
              <a:buSzPts val="1500"/>
              <a:buFont typeface="Nunito Sans"/>
              <a:buNone/>
            </a:pPr>
            <a:r>
              <a:rPr lang="en" sz="1600">
                <a:solidFill>
                  <a:srgbClr val="4D4D4D"/>
                </a:solidFill>
              </a:rPr>
              <a:t>Outside Insight leverages AI and ML technologies to derive insights from unstructured, external information, enabling more informed, </a:t>
            </a:r>
            <a:r>
              <a:rPr b="1" i="1" lang="en" sz="1600">
                <a:solidFill>
                  <a:schemeClr val="dk2"/>
                </a:solidFill>
              </a:rPr>
              <a:t>forward-looking business decisions</a:t>
            </a:r>
            <a:r>
              <a:rPr lang="en" sz="1600">
                <a:solidFill>
                  <a:srgbClr val="4D4D4D"/>
                </a:solidFill>
              </a:rPr>
              <a:t>.</a:t>
            </a:r>
            <a:endParaRPr sz="1600">
              <a:solidFill>
                <a:srgbClr val="4D4D4D"/>
              </a:solidFill>
            </a:endParaRPr>
          </a:p>
          <a:p>
            <a:pPr indent="0" lvl="0" marL="0" marR="0" rtl="0" algn="l">
              <a:lnSpc>
                <a:spcPct val="100000"/>
              </a:lnSpc>
              <a:spcBef>
                <a:spcPts val="800"/>
              </a:spcBef>
              <a:spcAft>
                <a:spcPts val="0"/>
              </a:spcAft>
              <a:buClr>
                <a:schemeClr val="lt2"/>
              </a:buClr>
              <a:buSzPts val="1100"/>
              <a:buFont typeface="Arial"/>
              <a:buNone/>
            </a:pPr>
            <a:r>
              <a:t/>
            </a:r>
            <a:endParaRPr>
              <a:solidFill>
                <a:schemeClr val="dk2"/>
              </a:solidFill>
            </a:endParaRPr>
          </a:p>
          <a:p>
            <a:pPr indent="0" lvl="0" marL="0" marR="0" rtl="0" algn="l">
              <a:lnSpc>
                <a:spcPct val="100000"/>
              </a:lnSpc>
              <a:spcBef>
                <a:spcPts val="800"/>
              </a:spcBef>
              <a:spcAft>
                <a:spcPts val="0"/>
              </a:spcAft>
              <a:buClr>
                <a:schemeClr val="lt2"/>
              </a:buClr>
              <a:buSzPts val="1100"/>
              <a:buFont typeface="Arial"/>
              <a:buNone/>
            </a:pPr>
            <a:r>
              <a:t/>
            </a:r>
            <a:endParaRPr>
              <a:solidFill>
                <a:srgbClr val="666666"/>
              </a:solidFill>
            </a:endParaRPr>
          </a:p>
        </p:txBody>
      </p:sp>
      <p:sp>
        <p:nvSpPr>
          <p:cNvPr id="1367" name="Google Shape;1367;p202"/>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Outside Insight is a new software category</a:t>
            </a:r>
            <a:endParaRPr b="0" i="0" sz="2400" u="none" cap="none" strike="noStrike">
              <a:solidFill>
                <a:srgbClr val="4C4D4F"/>
              </a:solidFill>
              <a:latin typeface="Arial"/>
              <a:ea typeface="Arial"/>
              <a:cs typeface="Arial"/>
              <a:sym typeface="Arial"/>
            </a:endParaRPr>
          </a:p>
        </p:txBody>
      </p:sp>
      <p:sp>
        <p:nvSpPr>
          <p:cNvPr id="1368" name="Google Shape;1368;p202"/>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369" name="Google Shape;1369;p202"/>
          <p:cNvPicPr preferRelativeResize="0"/>
          <p:nvPr/>
        </p:nvPicPr>
        <p:blipFill rotWithShape="1">
          <a:blip r:embed="rId3">
            <a:alphaModFix/>
          </a:blip>
          <a:srcRect b="3203" l="0" r="0" t="0"/>
          <a:stretch/>
        </p:blipFill>
        <p:spPr>
          <a:xfrm>
            <a:off x="836750" y="2005175"/>
            <a:ext cx="2703825" cy="26524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8" name="Shape 2888"/>
        <p:cNvGrpSpPr/>
        <p:nvPr/>
      </p:nvGrpSpPr>
      <p:grpSpPr>
        <a:xfrm>
          <a:off x="0" y="0"/>
          <a:ext cx="0" cy="0"/>
          <a:chOff x="0" y="0"/>
          <a:chExt cx="0" cy="0"/>
        </a:xfrm>
      </p:grpSpPr>
      <p:sp>
        <p:nvSpPr>
          <p:cNvPr id="2889" name="Google Shape;2889;p256"/>
          <p:cNvSpPr/>
          <p:nvPr/>
        </p:nvSpPr>
        <p:spPr>
          <a:xfrm>
            <a:off x="423175" y="1416700"/>
            <a:ext cx="4023600" cy="3328200"/>
          </a:xfrm>
          <a:prstGeom prst="rect">
            <a:avLst/>
          </a:prstGeom>
          <a:noFill/>
          <a:ln cap="flat" cmpd="sng" w="9525">
            <a:solidFill>
              <a:srgbClr val="EFEFEF"/>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400" u="none" cap="none" strike="noStrike">
              <a:solidFill>
                <a:srgbClr val="4C4D4F"/>
              </a:solidFill>
              <a:latin typeface="Arial"/>
              <a:ea typeface="Arial"/>
              <a:cs typeface="Arial"/>
              <a:sym typeface="Arial"/>
            </a:endParaRPr>
          </a:p>
        </p:txBody>
      </p:sp>
      <p:sp>
        <p:nvSpPr>
          <p:cNvPr id="2890" name="Google Shape;2890;p256"/>
          <p:cNvSpPr/>
          <p:nvPr/>
        </p:nvSpPr>
        <p:spPr>
          <a:xfrm>
            <a:off x="423175" y="1416700"/>
            <a:ext cx="4023600" cy="1919700"/>
          </a:xfrm>
          <a:prstGeom prst="rect">
            <a:avLst/>
          </a:prstGeom>
          <a:solidFill>
            <a:srgbClr val="EFEFE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400" u="none" cap="none" strike="noStrike">
              <a:solidFill>
                <a:srgbClr val="4C4D4F"/>
              </a:solidFill>
              <a:latin typeface="Arial"/>
              <a:ea typeface="Arial"/>
              <a:cs typeface="Arial"/>
              <a:sym typeface="Arial"/>
            </a:endParaRPr>
          </a:p>
        </p:txBody>
      </p:sp>
      <p:sp>
        <p:nvSpPr>
          <p:cNvPr id="2891" name="Google Shape;2891;p256"/>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Search &amp; analytics performed on trillions of documents</a:t>
            </a:r>
            <a:endParaRPr b="0" i="0" sz="2400" u="none" cap="none" strike="noStrike">
              <a:solidFill>
                <a:srgbClr val="4C4D4F"/>
              </a:solidFill>
              <a:latin typeface="Arial"/>
              <a:ea typeface="Arial"/>
              <a:cs typeface="Arial"/>
              <a:sym typeface="Arial"/>
            </a:endParaRPr>
          </a:p>
        </p:txBody>
      </p:sp>
      <p:sp>
        <p:nvSpPr>
          <p:cNvPr id="2892" name="Google Shape;2892;p256"/>
          <p:cNvSpPr txBox="1"/>
          <p:nvPr/>
        </p:nvSpPr>
        <p:spPr>
          <a:xfrm>
            <a:off x="422375" y="1057600"/>
            <a:ext cx="1397100" cy="1659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2977B5"/>
              </a:buClr>
              <a:buSzPts val="1000"/>
              <a:buFont typeface="Nunito Sans"/>
              <a:buNone/>
            </a:pPr>
            <a:r>
              <a:rPr b="1" lang="en" sz="1100">
                <a:solidFill>
                  <a:srgbClr val="4D4D4D"/>
                </a:solidFill>
              </a:rPr>
              <a:t>Main Serving layer</a:t>
            </a:r>
            <a:endParaRPr i="0" sz="1100" u="none" cap="none" strike="noStrike">
              <a:solidFill>
                <a:srgbClr val="4D4D4D"/>
              </a:solidFill>
            </a:endParaRPr>
          </a:p>
        </p:txBody>
      </p:sp>
      <p:cxnSp>
        <p:nvCxnSpPr>
          <p:cNvPr id="2893" name="Google Shape;2893;p256"/>
          <p:cNvCxnSpPr/>
          <p:nvPr/>
        </p:nvCxnSpPr>
        <p:spPr>
          <a:xfrm>
            <a:off x="442225" y="1297775"/>
            <a:ext cx="4023600" cy="0"/>
          </a:xfrm>
          <a:prstGeom prst="straightConnector1">
            <a:avLst/>
          </a:prstGeom>
          <a:noFill/>
          <a:ln cap="flat" cmpd="sng" w="9525">
            <a:solidFill>
              <a:srgbClr val="D9D9D9"/>
            </a:solidFill>
            <a:prstDash val="solid"/>
            <a:round/>
            <a:headEnd len="med" w="med" type="none"/>
            <a:tailEnd len="med" w="med" type="none"/>
          </a:ln>
        </p:spPr>
      </p:cxnSp>
      <p:sp>
        <p:nvSpPr>
          <p:cNvPr id="2894" name="Google Shape;2894;p256"/>
          <p:cNvSpPr txBox="1"/>
          <p:nvPr/>
        </p:nvSpPr>
        <p:spPr>
          <a:xfrm>
            <a:off x="359375" y="3381100"/>
            <a:ext cx="4253700" cy="13608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Heuristic query rewriting</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Two phase query execution</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Change/enhance es and lucene caching behavior </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Distribute shards based on custom hotness model</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Predictive search routing </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Adaptive load balancing relative to query distribution</a:t>
            </a:r>
            <a:endParaRPr sz="1000">
              <a:solidFill>
                <a:srgbClr val="4D4D4D"/>
              </a:solidFill>
            </a:endParaRPr>
          </a:p>
          <a:p>
            <a:pPr indent="-292100" lvl="0" marL="457200" rtl="0" algn="l">
              <a:lnSpc>
                <a:spcPct val="115000"/>
              </a:lnSpc>
              <a:spcBef>
                <a:spcPts val="0"/>
              </a:spcBef>
              <a:spcAft>
                <a:spcPts val="0"/>
              </a:spcAft>
              <a:buClr>
                <a:srgbClr val="4D4D4D"/>
              </a:buClr>
              <a:buSzPts val="1000"/>
              <a:buFont typeface="Arial"/>
              <a:buChar char="●"/>
            </a:pPr>
            <a:r>
              <a:rPr lang="en" sz="1000">
                <a:solidFill>
                  <a:srgbClr val="4D4D4D"/>
                </a:solidFill>
              </a:rPr>
              <a:t>Shard placement using linear optimization</a:t>
            </a:r>
            <a:endParaRPr sz="1000">
              <a:solidFill>
                <a:srgbClr val="4D4D4D"/>
              </a:solidFill>
            </a:endParaRPr>
          </a:p>
        </p:txBody>
      </p:sp>
      <p:sp>
        <p:nvSpPr>
          <p:cNvPr id="2895" name="Google Shape;2895;p256"/>
          <p:cNvSpPr/>
          <p:nvPr/>
        </p:nvSpPr>
        <p:spPr>
          <a:xfrm>
            <a:off x="3469523" y="1508975"/>
            <a:ext cx="879300" cy="8796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200" u="none" cap="none" strike="noStrike">
              <a:solidFill>
                <a:srgbClr val="4C4D4F"/>
              </a:solidFill>
              <a:latin typeface="Arial"/>
              <a:ea typeface="Arial"/>
              <a:cs typeface="Arial"/>
              <a:sym typeface="Arial"/>
            </a:endParaRPr>
          </a:p>
        </p:txBody>
      </p:sp>
      <p:sp>
        <p:nvSpPr>
          <p:cNvPr id="2896" name="Google Shape;2896;p256"/>
          <p:cNvSpPr/>
          <p:nvPr/>
        </p:nvSpPr>
        <p:spPr>
          <a:xfrm>
            <a:off x="1498142" y="1508975"/>
            <a:ext cx="931200" cy="879600"/>
          </a:xfrm>
          <a:prstGeom prst="rect">
            <a:avLst/>
          </a:prstGeom>
          <a:solidFill>
            <a:schemeClr val="accent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200" u="none" cap="none" strike="noStrike">
              <a:solidFill>
                <a:srgbClr val="4C4D4F"/>
              </a:solidFill>
              <a:latin typeface="Arial"/>
              <a:ea typeface="Arial"/>
              <a:cs typeface="Arial"/>
              <a:sym typeface="Arial"/>
            </a:endParaRPr>
          </a:p>
        </p:txBody>
      </p:sp>
      <p:sp>
        <p:nvSpPr>
          <p:cNvPr id="2897" name="Google Shape;2897;p256"/>
          <p:cNvSpPr/>
          <p:nvPr/>
        </p:nvSpPr>
        <p:spPr>
          <a:xfrm>
            <a:off x="517050" y="1508975"/>
            <a:ext cx="931200" cy="879600"/>
          </a:xfrm>
          <a:prstGeom prst="rect">
            <a:avLst/>
          </a:prstGeom>
          <a:solidFill>
            <a:schemeClr val="dk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200" u="none" cap="none" strike="noStrike">
              <a:solidFill>
                <a:srgbClr val="4C4D4F"/>
              </a:solidFill>
              <a:latin typeface="Arial"/>
              <a:ea typeface="Arial"/>
              <a:cs typeface="Arial"/>
              <a:sym typeface="Arial"/>
            </a:endParaRPr>
          </a:p>
        </p:txBody>
      </p:sp>
      <p:sp>
        <p:nvSpPr>
          <p:cNvPr id="2898" name="Google Shape;2898;p256"/>
          <p:cNvSpPr/>
          <p:nvPr/>
        </p:nvSpPr>
        <p:spPr>
          <a:xfrm>
            <a:off x="2479235" y="1508975"/>
            <a:ext cx="931200" cy="879600"/>
          </a:xfrm>
          <a:prstGeom prst="rect">
            <a:avLst/>
          </a:prstGeom>
          <a:solidFill>
            <a:schemeClr val="accent3"/>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200" u="none" cap="none" strike="noStrike">
              <a:solidFill>
                <a:srgbClr val="4C4D4F"/>
              </a:solidFill>
              <a:latin typeface="Arial"/>
              <a:ea typeface="Arial"/>
              <a:cs typeface="Arial"/>
              <a:sym typeface="Arial"/>
            </a:endParaRPr>
          </a:p>
        </p:txBody>
      </p:sp>
      <p:sp>
        <p:nvSpPr>
          <p:cNvPr id="2899" name="Google Shape;2899;p256"/>
          <p:cNvSpPr txBox="1"/>
          <p:nvPr/>
        </p:nvSpPr>
        <p:spPr>
          <a:xfrm>
            <a:off x="1509902" y="2162124"/>
            <a:ext cx="910800" cy="20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i="0" lang="en" sz="1000" u="none" cap="none" strike="noStrike">
                <a:solidFill>
                  <a:srgbClr val="FFFFFF"/>
                </a:solidFill>
              </a:rPr>
              <a:t>Aggregation</a:t>
            </a:r>
            <a:endParaRPr sz="1000"/>
          </a:p>
        </p:txBody>
      </p:sp>
      <p:sp>
        <p:nvSpPr>
          <p:cNvPr id="2900" name="Google Shape;2900;p256"/>
          <p:cNvSpPr txBox="1"/>
          <p:nvPr/>
        </p:nvSpPr>
        <p:spPr>
          <a:xfrm>
            <a:off x="2482384" y="2167537"/>
            <a:ext cx="910800" cy="210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lang="en" sz="1000">
                <a:solidFill>
                  <a:srgbClr val="FFFFFF"/>
                </a:solidFill>
              </a:rPr>
              <a:t>Drilldowns</a:t>
            </a:r>
            <a:endParaRPr sz="1000"/>
          </a:p>
        </p:txBody>
      </p:sp>
      <p:sp>
        <p:nvSpPr>
          <p:cNvPr id="2901" name="Google Shape;2901;p256"/>
          <p:cNvSpPr txBox="1"/>
          <p:nvPr/>
        </p:nvSpPr>
        <p:spPr>
          <a:xfrm>
            <a:off x="3496225" y="2157474"/>
            <a:ext cx="825900" cy="210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lang="en" sz="1000">
                <a:solidFill>
                  <a:srgbClr val="FFFFFF"/>
                </a:solidFill>
              </a:rPr>
              <a:t>Histograms</a:t>
            </a:r>
            <a:endParaRPr sz="1000"/>
          </a:p>
        </p:txBody>
      </p:sp>
      <p:sp>
        <p:nvSpPr>
          <p:cNvPr id="2902" name="Google Shape;2902;p256"/>
          <p:cNvSpPr txBox="1"/>
          <p:nvPr/>
        </p:nvSpPr>
        <p:spPr>
          <a:xfrm>
            <a:off x="491534" y="2177574"/>
            <a:ext cx="910800" cy="19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Nunito Sans"/>
              <a:buNone/>
            </a:pPr>
            <a:r>
              <a:rPr lang="en" sz="1000">
                <a:solidFill>
                  <a:srgbClr val="FFFFFF"/>
                </a:solidFill>
              </a:rPr>
              <a:t>Search</a:t>
            </a:r>
            <a:endParaRPr sz="1000"/>
          </a:p>
        </p:txBody>
      </p:sp>
      <p:pic>
        <p:nvPicPr>
          <p:cNvPr id="2903" name="Google Shape;2903;p256"/>
          <p:cNvPicPr preferRelativeResize="0"/>
          <p:nvPr/>
        </p:nvPicPr>
        <p:blipFill rotWithShape="1">
          <a:blip r:embed="rId3">
            <a:alphaModFix/>
          </a:blip>
          <a:srcRect b="0" l="0" r="0" t="0"/>
          <a:stretch/>
        </p:blipFill>
        <p:spPr>
          <a:xfrm>
            <a:off x="3643975" y="1659001"/>
            <a:ext cx="520450" cy="412106"/>
          </a:xfrm>
          <a:prstGeom prst="rect">
            <a:avLst/>
          </a:prstGeom>
          <a:noFill/>
          <a:ln>
            <a:noFill/>
          </a:ln>
        </p:spPr>
      </p:pic>
      <p:pic>
        <p:nvPicPr>
          <p:cNvPr id="2904" name="Google Shape;2904;p256"/>
          <p:cNvPicPr preferRelativeResize="0"/>
          <p:nvPr/>
        </p:nvPicPr>
        <p:blipFill>
          <a:blip r:embed="rId4">
            <a:alphaModFix/>
          </a:blip>
          <a:stretch>
            <a:fillRect/>
          </a:stretch>
        </p:blipFill>
        <p:spPr>
          <a:xfrm>
            <a:off x="2604026" y="1665039"/>
            <a:ext cx="638421" cy="463250"/>
          </a:xfrm>
          <a:prstGeom prst="rect">
            <a:avLst/>
          </a:prstGeom>
          <a:noFill/>
          <a:ln>
            <a:noFill/>
          </a:ln>
        </p:spPr>
      </p:pic>
      <p:pic>
        <p:nvPicPr>
          <p:cNvPr id="2905" name="Google Shape;2905;p256"/>
          <p:cNvPicPr preferRelativeResize="0"/>
          <p:nvPr/>
        </p:nvPicPr>
        <p:blipFill>
          <a:blip r:embed="rId5">
            <a:alphaModFix/>
          </a:blip>
          <a:stretch>
            <a:fillRect/>
          </a:stretch>
        </p:blipFill>
        <p:spPr>
          <a:xfrm>
            <a:off x="725525" y="1697075"/>
            <a:ext cx="520450" cy="377639"/>
          </a:xfrm>
          <a:prstGeom prst="rect">
            <a:avLst/>
          </a:prstGeom>
          <a:noFill/>
          <a:ln>
            <a:noFill/>
          </a:ln>
        </p:spPr>
      </p:pic>
      <p:pic>
        <p:nvPicPr>
          <p:cNvPr id="2906" name="Google Shape;2906;p256"/>
          <p:cNvPicPr preferRelativeResize="0"/>
          <p:nvPr/>
        </p:nvPicPr>
        <p:blipFill>
          <a:blip r:embed="rId6">
            <a:alphaModFix/>
          </a:blip>
          <a:stretch>
            <a:fillRect/>
          </a:stretch>
        </p:blipFill>
        <p:spPr>
          <a:xfrm>
            <a:off x="1718663" y="1722075"/>
            <a:ext cx="490140" cy="377650"/>
          </a:xfrm>
          <a:prstGeom prst="rect">
            <a:avLst/>
          </a:prstGeom>
          <a:noFill/>
          <a:ln>
            <a:noFill/>
          </a:ln>
        </p:spPr>
      </p:pic>
      <p:sp>
        <p:nvSpPr>
          <p:cNvPr id="2907" name="Google Shape;2907;p256"/>
          <p:cNvSpPr txBox="1"/>
          <p:nvPr/>
        </p:nvSpPr>
        <p:spPr>
          <a:xfrm>
            <a:off x="570125" y="2595050"/>
            <a:ext cx="2242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accent2"/>
                </a:solidFill>
              </a:rPr>
              <a:t>10X</a:t>
            </a:r>
            <a:r>
              <a:rPr b="1" lang="en" sz="1000">
                <a:solidFill>
                  <a:srgbClr val="424242"/>
                </a:solidFill>
              </a:rPr>
              <a:t> </a:t>
            </a:r>
            <a:r>
              <a:rPr lang="en" sz="1000">
                <a:solidFill>
                  <a:srgbClr val="424242"/>
                </a:solidFill>
              </a:rPr>
              <a:t>better performance for our workloads with </a:t>
            </a:r>
            <a:r>
              <a:rPr b="1" lang="en" sz="1000">
                <a:solidFill>
                  <a:schemeClr val="dk2"/>
                </a:solidFill>
              </a:rPr>
              <a:t>billions</a:t>
            </a:r>
            <a:r>
              <a:rPr lang="en" sz="1000">
                <a:solidFill>
                  <a:srgbClr val="424242"/>
                </a:solidFill>
              </a:rPr>
              <a:t> of searches on a petabyte scale index</a:t>
            </a:r>
            <a:endParaRPr sz="1000">
              <a:solidFill>
                <a:srgbClr val="424242"/>
              </a:solidFill>
            </a:endParaRPr>
          </a:p>
        </p:txBody>
      </p:sp>
      <p:pic>
        <p:nvPicPr>
          <p:cNvPr descr="Image result for Elasticsearch logo" id="2908" name="Google Shape;2908;p256"/>
          <p:cNvPicPr preferRelativeResize="0"/>
          <p:nvPr/>
        </p:nvPicPr>
        <p:blipFill>
          <a:blip r:embed="rId7">
            <a:alphaModFix/>
          </a:blip>
          <a:stretch>
            <a:fillRect/>
          </a:stretch>
        </p:blipFill>
        <p:spPr>
          <a:xfrm>
            <a:off x="3062525" y="2597888"/>
            <a:ext cx="1101900" cy="573906"/>
          </a:xfrm>
          <a:prstGeom prst="rect">
            <a:avLst/>
          </a:prstGeom>
          <a:noFill/>
          <a:ln>
            <a:noFill/>
          </a:ln>
        </p:spPr>
      </p:pic>
      <p:sp>
        <p:nvSpPr>
          <p:cNvPr id="2909" name="Google Shape;2909;p256"/>
          <p:cNvSpPr/>
          <p:nvPr/>
        </p:nvSpPr>
        <p:spPr>
          <a:xfrm>
            <a:off x="4844625" y="1416700"/>
            <a:ext cx="4023600" cy="3328200"/>
          </a:xfrm>
          <a:prstGeom prst="rect">
            <a:avLst/>
          </a:prstGeom>
          <a:noFill/>
          <a:ln cap="flat" cmpd="sng" w="9525">
            <a:solidFill>
              <a:srgbClr val="EFEFEF"/>
            </a:solidFill>
            <a:prstDash val="solid"/>
            <a:round/>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400" u="none" cap="none" strike="noStrike">
              <a:solidFill>
                <a:srgbClr val="4C4D4F"/>
              </a:solidFill>
              <a:latin typeface="Arial"/>
              <a:ea typeface="Arial"/>
              <a:cs typeface="Arial"/>
              <a:sym typeface="Arial"/>
            </a:endParaRPr>
          </a:p>
        </p:txBody>
      </p:sp>
      <p:sp>
        <p:nvSpPr>
          <p:cNvPr id="2910" name="Google Shape;2910;p256"/>
          <p:cNvSpPr/>
          <p:nvPr/>
        </p:nvSpPr>
        <p:spPr>
          <a:xfrm>
            <a:off x="4842225" y="1416700"/>
            <a:ext cx="4023600" cy="1919700"/>
          </a:xfrm>
          <a:prstGeom prst="rect">
            <a:avLst/>
          </a:prstGeom>
          <a:solidFill>
            <a:srgbClr val="EFEFE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Helvetica Neue"/>
              <a:buNone/>
            </a:pPr>
            <a:r>
              <a:t/>
            </a:r>
            <a:endParaRPr b="0" i="0" sz="1400" u="none" cap="none" strike="noStrike">
              <a:solidFill>
                <a:srgbClr val="4C4D4F"/>
              </a:solidFill>
              <a:latin typeface="Arial"/>
              <a:ea typeface="Arial"/>
              <a:cs typeface="Arial"/>
              <a:sym typeface="Arial"/>
            </a:endParaRPr>
          </a:p>
        </p:txBody>
      </p:sp>
      <p:sp>
        <p:nvSpPr>
          <p:cNvPr id="2911" name="Google Shape;2911;p256"/>
          <p:cNvSpPr txBox="1"/>
          <p:nvPr/>
        </p:nvSpPr>
        <p:spPr>
          <a:xfrm>
            <a:off x="4818550" y="1045455"/>
            <a:ext cx="2648700" cy="2523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2977B5"/>
              </a:buClr>
              <a:buSzPts val="1000"/>
              <a:buFont typeface="Nunito Sans"/>
              <a:buNone/>
            </a:pPr>
            <a:r>
              <a:t/>
            </a:r>
            <a:endParaRPr i="0" sz="1100" u="none" cap="none" strike="noStrike">
              <a:solidFill>
                <a:srgbClr val="4D4D4D"/>
              </a:solidFill>
            </a:endParaRPr>
          </a:p>
        </p:txBody>
      </p:sp>
      <p:cxnSp>
        <p:nvCxnSpPr>
          <p:cNvPr id="2912" name="Google Shape;2912;p256"/>
          <p:cNvCxnSpPr/>
          <p:nvPr/>
        </p:nvCxnSpPr>
        <p:spPr>
          <a:xfrm>
            <a:off x="4847025" y="1297775"/>
            <a:ext cx="4018800" cy="0"/>
          </a:xfrm>
          <a:prstGeom prst="straightConnector1">
            <a:avLst/>
          </a:prstGeom>
          <a:noFill/>
          <a:ln cap="flat" cmpd="sng" w="9525">
            <a:solidFill>
              <a:srgbClr val="D9D9D9"/>
            </a:solidFill>
            <a:prstDash val="solid"/>
            <a:round/>
            <a:headEnd len="med" w="med" type="none"/>
            <a:tailEnd len="med" w="med" type="none"/>
          </a:ln>
        </p:spPr>
      </p:cxnSp>
      <p:sp>
        <p:nvSpPr>
          <p:cNvPr id="2913" name="Google Shape;2913;p256"/>
          <p:cNvSpPr txBox="1"/>
          <p:nvPr/>
        </p:nvSpPr>
        <p:spPr>
          <a:xfrm>
            <a:off x="6442161" y="2350424"/>
            <a:ext cx="1128300" cy="326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near dup detection</a:t>
            </a:r>
            <a:endParaRPr sz="1000">
              <a:solidFill>
                <a:srgbClr val="FFFFFF"/>
              </a:solidFill>
              <a:latin typeface="Nunito Sans"/>
              <a:ea typeface="Nunito Sans"/>
              <a:cs typeface="Nunito Sans"/>
              <a:sym typeface="Nunito Sans"/>
            </a:endParaRPr>
          </a:p>
        </p:txBody>
      </p:sp>
      <p:sp>
        <p:nvSpPr>
          <p:cNvPr id="2914" name="Google Shape;2914;p256"/>
          <p:cNvSpPr txBox="1"/>
          <p:nvPr/>
        </p:nvSpPr>
        <p:spPr>
          <a:xfrm>
            <a:off x="6442161" y="1951519"/>
            <a:ext cx="1128300" cy="326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clustering</a:t>
            </a:r>
            <a:endParaRPr sz="1000">
              <a:solidFill>
                <a:srgbClr val="FFFFFF"/>
              </a:solidFill>
              <a:latin typeface="Nunito Sans"/>
              <a:ea typeface="Nunito Sans"/>
              <a:cs typeface="Nunito Sans"/>
              <a:sym typeface="Nunito Sans"/>
            </a:endParaRPr>
          </a:p>
        </p:txBody>
      </p:sp>
      <p:sp>
        <p:nvSpPr>
          <p:cNvPr id="2915" name="Google Shape;2915;p256"/>
          <p:cNvSpPr txBox="1"/>
          <p:nvPr/>
        </p:nvSpPr>
        <p:spPr>
          <a:xfrm>
            <a:off x="7632965" y="1562300"/>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Ranking</a:t>
            </a:r>
            <a:endParaRPr sz="1000">
              <a:solidFill>
                <a:srgbClr val="FFFFFF"/>
              </a:solidFill>
              <a:latin typeface="Nunito Sans"/>
              <a:ea typeface="Nunito Sans"/>
              <a:cs typeface="Nunito Sans"/>
              <a:sym typeface="Nunito Sans"/>
            </a:endParaRPr>
          </a:p>
        </p:txBody>
      </p:sp>
      <p:sp>
        <p:nvSpPr>
          <p:cNvPr id="2916" name="Google Shape;2916;p256"/>
          <p:cNvSpPr txBox="1"/>
          <p:nvPr/>
        </p:nvSpPr>
        <p:spPr>
          <a:xfrm>
            <a:off x="7632978" y="1952346"/>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Descriptive statistics</a:t>
            </a:r>
            <a:endParaRPr sz="1000">
              <a:solidFill>
                <a:srgbClr val="FFFFFF"/>
              </a:solidFill>
              <a:latin typeface="Nunito Sans"/>
              <a:ea typeface="Nunito Sans"/>
              <a:cs typeface="Nunito Sans"/>
              <a:sym typeface="Nunito Sans"/>
            </a:endParaRPr>
          </a:p>
        </p:txBody>
      </p:sp>
      <p:sp>
        <p:nvSpPr>
          <p:cNvPr id="2917" name="Google Shape;2917;p256"/>
          <p:cNvSpPr txBox="1"/>
          <p:nvPr/>
        </p:nvSpPr>
        <p:spPr>
          <a:xfrm>
            <a:off x="6453134" y="2748343"/>
            <a:ext cx="1128300" cy="326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Bayesian Modeling</a:t>
            </a:r>
            <a:endParaRPr sz="1000">
              <a:solidFill>
                <a:srgbClr val="FFFFFF"/>
              </a:solidFill>
              <a:latin typeface="Nunito Sans"/>
              <a:ea typeface="Nunito Sans"/>
              <a:cs typeface="Nunito Sans"/>
              <a:sym typeface="Nunito Sans"/>
            </a:endParaRPr>
          </a:p>
        </p:txBody>
      </p:sp>
      <p:sp>
        <p:nvSpPr>
          <p:cNvPr id="2918" name="Google Shape;2918;p256"/>
          <p:cNvSpPr txBox="1"/>
          <p:nvPr/>
        </p:nvSpPr>
        <p:spPr>
          <a:xfrm>
            <a:off x="7632955" y="2744829"/>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Pagerank</a:t>
            </a:r>
            <a:endParaRPr sz="1000">
              <a:solidFill>
                <a:srgbClr val="FFFFFF"/>
              </a:solidFill>
              <a:latin typeface="Nunito Sans"/>
              <a:ea typeface="Nunito Sans"/>
              <a:cs typeface="Nunito Sans"/>
              <a:sym typeface="Nunito Sans"/>
            </a:endParaRPr>
          </a:p>
        </p:txBody>
      </p:sp>
      <p:sp>
        <p:nvSpPr>
          <p:cNvPr id="2919" name="Google Shape;2919;p256"/>
          <p:cNvSpPr txBox="1"/>
          <p:nvPr/>
        </p:nvSpPr>
        <p:spPr>
          <a:xfrm>
            <a:off x="7632978" y="2350355"/>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Rule mining</a:t>
            </a:r>
            <a:endParaRPr sz="1000">
              <a:solidFill>
                <a:srgbClr val="FFFFFF"/>
              </a:solidFill>
              <a:latin typeface="Nunito Sans"/>
              <a:ea typeface="Nunito Sans"/>
              <a:cs typeface="Nunito Sans"/>
              <a:sym typeface="Nunito Sans"/>
            </a:endParaRPr>
          </a:p>
        </p:txBody>
      </p:sp>
      <p:sp>
        <p:nvSpPr>
          <p:cNvPr id="2920" name="Google Shape;2920;p256"/>
          <p:cNvSpPr txBox="1"/>
          <p:nvPr/>
        </p:nvSpPr>
        <p:spPr>
          <a:xfrm>
            <a:off x="6442150" y="1564073"/>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Nunito Sans"/>
                <a:ea typeface="Nunito Sans"/>
                <a:cs typeface="Nunito Sans"/>
                <a:sym typeface="Nunito Sans"/>
              </a:rPr>
              <a:t>Audience look-alikes</a:t>
            </a:r>
            <a:endParaRPr sz="1000">
              <a:solidFill>
                <a:srgbClr val="FFFFFF"/>
              </a:solidFill>
              <a:latin typeface="Nunito Sans"/>
              <a:ea typeface="Nunito Sans"/>
              <a:cs typeface="Nunito Sans"/>
              <a:sym typeface="Nunito Sans"/>
            </a:endParaRPr>
          </a:p>
        </p:txBody>
      </p:sp>
      <p:pic>
        <p:nvPicPr>
          <p:cNvPr id="2921" name="Google Shape;2921;p256"/>
          <p:cNvPicPr preferRelativeResize="0"/>
          <p:nvPr/>
        </p:nvPicPr>
        <p:blipFill>
          <a:blip r:embed="rId8">
            <a:alphaModFix/>
          </a:blip>
          <a:stretch>
            <a:fillRect/>
          </a:stretch>
        </p:blipFill>
        <p:spPr>
          <a:xfrm>
            <a:off x="7246350" y="3477510"/>
            <a:ext cx="1230854" cy="463238"/>
          </a:xfrm>
          <a:prstGeom prst="rect">
            <a:avLst/>
          </a:prstGeom>
          <a:noFill/>
          <a:ln>
            <a:noFill/>
          </a:ln>
        </p:spPr>
      </p:pic>
      <p:pic>
        <p:nvPicPr>
          <p:cNvPr id="2922" name="Google Shape;2922;p256"/>
          <p:cNvPicPr preferRelativeResize="0"/>
          <p:nvPr/>
        </p:nvPicPr>
        <p:blipFill>
          <a:blip r:embed="rId9">
            <a:alphaModFix/>
          </a:blip>
          <a:stretch>
            <a:fillRect/>
          </a:stretch>
        </p:blipFill>
        <p:spPr>
          <a:xfrm>
            <a:off x="7080152" y="4104687"/>
            <a:ext cx="1397050" cy="464520"/>
          </a:xfrm>
          <a:prstGeom prst="rect">
            <a:avLst/>
          </a:prstGeom>
          <a:noFill/>
          <a:ln>
            <a:noFill/>
          </a:ln>
        </p:spPr>
      </p:pic>
      <p:pic>
        <p:nvPicPr>
          <p:cNvPr id="2923" name="Google Shape;2923;p256"/>
          <p:cNvPicPr preferRelativeResize="0"/>
          <p:nvPr/>
        </p:nvPicPr>
        <p:blipFill>
          <a:blip r:embed="rId10">
            <a:alphaModFix/>
          </a:blip>
          <a:stretch>
            <a:fillRect/>
          </a:stretch>
        </p:blipFill>
        <p:spPr>
          <a:xfrm>
            <a:off x="5188873" y="3454773"/>
            <a:ext cx="1357550" cy="508701"/>
          </a:xfrm>
          <a:prstGeom prst="rect">
            <a:avLst/>
          </a:prstGeom>
          <a:noFill/>
          <a:ln>
            <a:noFill/>
          </a:ln>
        </p:spPr>
      </p:pic>
      <p:pic>
        <p:nvPicPr>
          <p:cNvPr id="2924" name="Google Shape;2924;p256"/>
          <p:cNvPicPr preferRelativeResize="0"/>
          <p:nvPr/>
        </p:nvPicPr>
        <p:blipFill>
          <a:blip r:embed="rId11">
            <a:alphaModFix/>
          </a:blip>
          <a:stretch>
            <a:fillRect/>
          </a:stretch>
        </p:blipFill>
        <p:spPr>
          <a:xfrm>
            <a:off x="5428000" y="4103093"/>
            <a:ext cx="879300" cy="467705"/>
          </a:xfrm>
          <a:prstGeom prst="rect">
            <a:avLst/>
          </a:prstGeom>
          <a:noFill/>
          <a:ln>
            <a:noFill/>
          </a:ln>
        </p:spPr>
      </p:pic>
      <p:sp>
        <p:nvSpPr>
          <p:cNvPr id="2925" name="Google Shape;2925;p256"/>
          <p:cNvSpPr txBox="1"/>
          <p:nvPr/>
        </p:nvSpPr>
        <p:spPr>
          <a:xfrm>
            <a:off x="4818550" y="1105525"/>
            <a:ext cx="1634700" cy="1659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2977B5"/>
              </a:buClr>
              <a:buSzPts val="1000"/>
              <a:buFont typeface="Nunito Sans"/>
              <a:buNone/>
            </a:pPr>
            <a:r>
              <a:rPr b="1" lang="en" sz="1100">
                <a:solidFill>
                  <a:srgbClr val="4D4D4D"/>
                </a:solidFill>
              </a:rPr>
              <a:t>Additional Interfaces</a:t>
            </a:r>
            <a:endParaRPr i="0" sz="1100" u="none" cap="none" strike="noStrike">
              <a:solidFill>
                <a:srgbClr val="4D4D4D"/>
              </a:solidFill>
            </a:endParaRPr>
          </a:p>
        </p:txBody>
      </p:sp>
      <p:sp>
        <p:nvSpPr>
          <p:cNvPr id="2926" name="Google Shape;2926;p256"/>
          <p:cNvSpPr txBox="1"/>
          <p:nvPr/>
        </p:nvSpPr>
        <p:spPr>
          <a:xfrm>
            <a:off x="5188875" y="1562298"/>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Nunito Sans"/>
                <a:ea typeface="Nunito Sans"/>
                <a:cs typeface="Nunito Sans"/>
                <a:sym typeface="Nunito Sans"/>
              </a:rPr>
              <a:t>Graph Reasoner</a:t>
            </a:r>
            <a:endParaRPr sz="1000">
              <a:solidFill>
                <a:srgbClr val="FFFFFF"/>
              </a:solidFill>
              <a:latin typeface="Nunito Sans"/>
              <a:ea typeface="Nunito Sans"/>
              <a:cs typeface="Nunito Sans"/>
              <a:sym typeface="Nunito Sans"/>
            </a:endParaRPr>
          </a:p>
        </p:txBody>
      </p:sp>
      <p:sp>
        <p:nvSpPr>
          <p:cNvPr id="2927" name="Google Shape;2927;p256"/>
          <p:cNvSpPr txBox="1"/>
          <p:nvPr/>
        </p:nvSpPr>
        <p:spPr>
          <a:xfrm>
            <a:off x="5188875" y="1943300"/>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Nunito Sans"/>
                <a:ea typeface="Nunito Sans"/>
                <a:cs typeface="Nunito Sans"/>
                <a:sym typeface="Nunito Sans"/>
              </a:rPr>
              <a:t>Graph</a:t>
            </a:r>
            <a:br>
              <a:rPr b="1" lang="en" sz="1000">
                <a:solidFill>
                  <a:srgbClr val="FFFFFF"/>
                </a:solidFill>
                <a:latin typeface="Nunito Sans"/>
                <a:ea typeface="Nunito Sans"/>
                <a:cs typeface="Nunito Sans"/>
                <a:sym typeface="Nunito Sans"/>
              </a:rPr>
            </a:br>
            <a:r>
              <a:rPr b="1" lang="en" sz="1000">
                <a:solidFill>
                  <a:srgbClr val="FFFFFF"/>
                </a:solidFill>
                <a:latin typeface="Nunito Sans"/>
                <a:ea typeface="Nunito Sans"/>
                <a:cs typeface="Nunito Sans"/>
                <a:sym typeface="Nunito Sans"/>
              </a:rPr>
              <a:t>Convolution</a:t>
            </a:r>
            <a:endParaRPr b="1" sz="1000">
              <a:solidFill>
                <a:schemeClr val="lt1"/>
              </a:solidFill>
              <a:latin typeface="Nunito Sans"/>
              <a:ea typeface="Nunito Sans"/>
              <a:cs typeface="Nunito Sans"/>
              <a:sym typeface="Nunito Sans"/>
            </a:endParaRPr>
          </a:p>
        </p:txBody>
      </p:sp>
      <p:sp>
        <p:nvSpPr>
          <p:cNvPr id="2928" name="Google Shape;2928;p256"/>
          <p:cNvSpPr txBox="1"/>
          <p:nvPr/>
        </p:nvSpPr>
        <p:spPr>
          <a:xfrm>
            <a:off x="5188875" y="2405100"/>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Nunito Sans"/>
                <a:ea typeface="Nunito Sans"/>
                <a:cs typeface="Nunito Sans"/>
                <a:sym typeface="Nunito Sans"/>
              </a:rPr>
              <a:t>Graph embedding</a:t>
            </a:r>
            <a:endParaRPr b="1" sz="1000">
              <a:solidFill>
                <a:srgbClr val="FFFFFF"/>
              </a:solidFill>
              <a:latin typeface="Nunito Sans"/>
              <a:ea typeface="Nunito Sans"/>
              <a:cs typeface="Nunito Sans"/>
              <a:sym typeface="Nunito Sans"/>
            </a:endParaRPr>
          </a:p>
        </p:txBody>
      </p:sp>
      <p:sp>
        <p:nvSpPr>
          <p:cNvPr id="2929" name="Google Shape;2929;p256"/>
          <p:cNvSpPr txBox="1"/>
          <p:nvPr/>
        </p:nvSpPr>
        <p:spPr>
          <a:xfrm>
            <a:off x="5188875" y="2832700"/>
            <a:ext cx="1128300" cy="333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Nunito Sans"/>
                <a:ea typeface="Nunito Sans"/>
                <a:cs typeface="Nunito Sans"/>
                <a:sym typeface="Nunito Sans"/>
              </a:rPr>
              <a:t>Hybrid </a:t>
            </a:r>
            <a:r>
              <a:rPr b="1" lang="en" sz="1000">
                <a:solidFill>
                  <a:schemeClr val="lt1"/>
                </a:solidFill>
                <a:latin typeface="Nunito Sans"/>
                <a:ea typeface="Nunito Sans"/>
                <a:cs typeface="Nunito Sans"/>
                <a:sym typeface="Nunito Sans"/>
              </a:rPr>
              <a:t>Inference</a:t>
            </a:r>
            <a:endParaRPr b="1" sz="1000">
              <a:solidFill>
                <a:srgbClr val="FFFFFF"/>
              </a:solidFill>
              <a:latin typeface="Nunito Sans"/>
              <a:ea typeface="Nunito Sans"/>
              <a:cs typeface="Nunito Sans"/>
              <a:sym typeface="Nunito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3" name="Shape 2933"/>
        <p:cNvGrpSpPr/>
        <p:nvPr/>
      </p:nvGrpSpPr>
      <p:grpSpPr>
        <a:xfrm>
          <a:off x="0" y="0"/>
          <a:ext cx="0" cy="0"/>
          <a:chOff x="0" y="0"/>
          <a:chExt cx="0" cy="0"/>
        </a:xfrm>
      </p:grpSpPr>
      <p:sp>
        <p:nvSpPr>
          <p:cNvPr id="2934" name="Google Shape;2934;p257"/>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t>Machine Learning for Shard Placement &amp; Query routing</a:t>
            </a:r>
            <a:endParaRPr b="0" i="0" sz="2400" u="none" cap="none" strike="noStrike">
              <a:solidFill>
                <a:srgbClr val="4C4D4F"/>
              </a:solidFill>
              <a:latin typeface="Arial"/>
              <a:ea typeface="Arial"/>
              <a:cs typeface="Arial"/>
              <a:sym typeface="Arial"/>
            </a:endParaRPr>
          </a:p>
        </p:txBody>
      </p:sp>
      <p:pic>
        <p:nvPicPr>
          <p:cNvPr id="2935" name="Google Shape;2935;p257"/>
          <p:cNvPicPr preferRelativeResize="0"/>
          <p:nvPr/>
        </p:nvPicPr>
        <p:blipFill>
          <a:blip r:embed="rId3">
            <a:alphaModFix/>
          </a:blip>
          <a:stretch>
            <a:fillRect/>
          </a:stretch>
        </p:blipFill>
        <p:spPr>
          <a:xfrm>
            <a:off x="29525" y="835375"/>
            <a:ext cx="3391724" cy="1423550"/>
          </a:xfrm>
          <a:prstGeom prst="rect">
            <a:avLst/>
          </a:prstGeom>
          <a:noFill/>
          <a:ln>
            <a:noFill/>
          </a:ln>
        </p:spPr>
      </p:pic>
      <p:pic>
        <p:nvPicPr>
          <p:cNvPr id="2936" name="Google Shape;2936;p257"/>
          <p:cNvPicPr preferRelativeResize="0"/>
          <p:nvPr/>
        </p:nvPicPr>
        <p:blipFill>
          <a:blip r:embed="rId4">
            <a:alphaModFix/>
          </a:blip>
          <a:stretch>
            <a:fillRect/>
          </a:stretch>
        </p:blipFill>
        <p:spPr>
          <a:xfrm>
            <a:off x="3331900" y="2859750"/>
            <a:ext cx="5722750" cy="1714075"/>
          </a:xfrm>
          <a:prstGeom prst="rect">
            <a:avLst/>
          </a:prstGeom>
          <a:noFill/>
          <a:ln>
            <a:noFill/>
          </a:ln>
        </p:spPr>
      </p:pic>
      <p:pic>
        <p:nvPicPr>
          <p:cNvPr id="2937" name="Google Shape;2937;p257"/>
          <p:cNvPicPr preferRelativeResize="0"/>
          <p:nvPr/>
        </p:nvPicPr>
        <p:blipFill>
          <a:blip r:embed="rId5">
            <a:alphaModFix/>
          </a:blip>
          <a:stretch>
            <a:fillRect/>
          </a:stretch>
        </p:blipFill>
        <p:spPr>
          <a:xfrm>
            <a:off x="3576975" y="942900"/>
            <a:ext cx="5368302" cy="1628849"/>
          </a:xfrm>
          <a:prstGeom prst="rect">
            <a:avLst/>
          </a:prstGeom>
          <a:noFill/>
          <a:ln>
            <a:noFill/>
          </a:ln>
        </p:spPr>
      </p:pic>
      <p:pic>
        <p:nvPicPr>
          <p:cNvPr id="2938" name="Google Shape;2938;p257"/>
          <p:cNvPicPr preferRelativeResize="0"/>
          <p:nvPr/>
        </p:nvPicPr>
        <p:blipFill>
          <a:blip r:embed="rId6">
            <a:alphaModFix/>
          </a:blip>
          <a:stretch>
            <a:fillRect/>
          </a:stretch>
        </p:blipFill>
        <p:spPr>
          <a:xfrm>
            <a:off x="152400" y="2411325"/>
            <a:ext cx="2623132" cy="25797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2" name="Shape 2942"/>
        <p:cNvGrpSpPr/>
        <p:nvPr/>
      </p:nvGrpSpPr>
      <p:grpSpPr>
        <a:xfrm>
          <a:off x="0" y="0"/>
          <a:ext cx="0" cy="0"/>
          <a:chOff x="0" y="0"/>
          <a:chExt cx="0" cy="0"/>
        </a:xfrm>
      </p:grpSpPr>
      <p:sp>
        <p:nvSpPr>
          <p:cNvPr id="2943" name="Google Shape;2943;p258"/>
          <p:cNvSpPr txBox="1"/>
          <p:nvPr>
            <p:ph type="title"/>
          </p:nvPr>
        </p:nvSpPr>
        <p:spPr>
          <a:xfrm>
            <a:off x="234451" y="0"/>
            <a:ext cx="8909700" cy="691500"/>
          </a:xfrm>
          <a:prstGeom prst="rect">
            <a:avLst/>
          </a:prstGeom>
          <a:noFill/>
          <a:ln>
            <a:noFill/>
          </a:ln>
        </p:spPr>
        <p:txBody>
          <a:bodyPr anchorCtr="0" anchor="ctr" bIns="91375" lIns="91375" spcFirstLastPara="1" rIns="91375" wrap="square" tIns="91375">
            <a:noAutofit/>
          </a:bodyPr>
          <a:lstStyle/>
          <a:p>
            <a:pPr indent="0" lvl="0" marL="0" marR="0" rtl="0" algn="l">
              <a:lnSpc>
                <a:spcPct val="100000"/>
              </a:lnSpc>
              <a:spcBef>
                <a:spcPts val="0"/>
              </a:spcBef>
              <a:spcAft>
                <a:spcPts val="0"/>
              </a:spcAft>
              <a:buClr>
                <a:srgbClr val="4C4D4F"/>
              </a:buClr>
              <a:buSzPts val="2200"/>
              <a:buFont typeface="Nunito Sans"/>
              <a:buNone/>
            </a:pPr>
            <a:r>
              <a:rPr lang="en"/>
              <a:t>Transformative shift</a:t>
            </a:r>
            <a:endParaRPr/>
          </a:p>
        </p:txBody>
      </p:sp>
      <p:pic>
        <p:nvPicPr>
          <p:cNvPr id="2944" name="Google Shape;2944;p258"/>
          <p:cNvPicPr preferRelativeResize="0"/>
          <p:nvPr/>
        </p:nvPicPr>
        <p:blipFill rotWithShape="1">
          <a:blip r:embed="rId3">
            <a:alphaModFix/>
          </a:blip>
          <a:srcRect b="0" l="0" r="55396" t="0"/>
          <a:stretch/>
        </p:blipFill>
        <p:spPr>
          <a:xfrm>
            <a:off x="4408625" y="691500"/>
            <a:ext cx="4397073" cy="4390125"/>
          </a:xfrm>
          <a:prstGeom prst="rect">
            <a:avLst/>
          </a:prstGeom>
          <a:noFill/>
          <a:ln>
            <a:noFill/>
          </a:ln>
        </p:spPr>
      </p:pic>
      <p:pic>
        <p:nvPicPr>
          <p:cNvPr id="2945" name="Google Shape;2945;p258"/>
          <p:cNvPicPr preferRelativeResize="0"/>
          <p:nvPr/>
        </p:nvPicPr>
        <p:blipFill>
          <a:blip r:embed="rId4">
            <a:alphaModFix/>
          </a:blip>
          <a:stretch>
            <a:fillRect/>
          </a:stretch>
        </p:blipFill>
        <p:spPr>
          <a:xfrm>
            <a:off x="107163" y="904663"/>
            <a:ext cx="4015223" cy="2382800"/>
          </a:xfrm>
          <a:prstGeom prst="rect">
            <a:avLst/>
          </a:prstGeom>
          <a:noFill/>
          <a:ln>
            <a:noFill/>
          </a:ln>
        </p:spPr>
      </p:pic>
      <p:sp>
        <p:nvSpPr>
          <p:cNvPr id="2946" name="Google Shape;2946;p258"/>
          <p:cNvSpPr txBox="1"/>
          <p:nvPr/>
        </p:nvSpPr>
        <p:spPr>
          <a:xfrm>
            <a:off x="234450" y="3446325"/>
            <a:ext cx="3280500" cy="1581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Self serve setup </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Minimal adjustment of queries</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Query expansion </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Much faster &amp; cheaper execution</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Easier intent mining </a:t>
            </a:r>
            <a:endParaRPr sz="1200">
              <a:solidFill>
                <a:srgbClr val="434343"/>
              </a:solidFill>
              <a:latin typeface="Nunito Sans"/>
              <a:ea typeface="Nunito Sans"/>
              <a:cs typeface="Nunito Sans"/>
              <a:sym typeface="Nunito Sans"/>
            </a:endParaRPr>
          </a:p>
          <a:p>
            <a:pPr indent="-304800" lvl="0" marL="457200" rtl="0" algn="l">
              <a:lnSpc>
                <a:spcPct val="115000"/>
              </a:lnSpc>
              <a:spcBef>
                <a:spcPts val="0"/>
              </a:spcBef>
              <a:spcAft>
                <a:spcPts val="0"/>
              </a:spcAft>
              <a:buClr>
                <a:srgbClr val="434343"/>
              </a:buClr>
              <a:buSzPts val="1200"/>
              <a:buFont typeface="Nunito Sans"/>
              <a:buChar char="●"/>
            </a:pPr>
            <a:r>
              <a:rPr lang="en" sz="1200">
                <a:solidFill>
                  <a:srgbClr val="434343"/>
                </a:solidFill>
                <a:latin typeface="Nunito Sans"/>
                <a:ea typeface="Nunito Sans"/>
                <a:cs typeface="Nunito Sans"/>
                <a:sym typeface="Nunito Sans"/>
              </a:rPr>
              <a:t>Personalize the enrichments faster</a:t>
            </a:r>
            <a:endParaRPr sz="1200">
              <a:solidFill>
                <a:srgbClr val="434343"/>
              </a:solidFill>
              <a:latin typeface="Nunito Sans"/>
              <a:ea typeface="Nunito Sans"/>
              <a:cs typeface="Nunito Sans"/>
              <a:sym typeface="Nunito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0" name="Shape 2950"/>
        <p:cNvGrpSpPr/>
        <p:nvPr/>
      </p:nvGrpSpPr>
      <p:grpSpPr>
        <a:xfrm>
          <a:off x="0" y="0"/>
          <a:ext cx="0" cy="0"/>
          <a:chOff x="0" y="0"/>
          <a:chExt cx="0" cy="0"/>
        </a:xfrm>
      </p:grpSpPr>
      <p:sp>
        <p:nvSpPr>
          <p:cNvPr id="2951" name="Google Shape;2951;p259"/>
          <p:cNvSpPr txBox="1"/>
          <p:nvPr/>
        </p:nvSpPr>
        <p:spPr>
          <a:xfrm>
            <a:off x="234449" y="0"/>
            <a:ext cx="8909700" cy="6549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4C4D4F"/>
              </a:buClr>
              <a:buSzPts val="2200"/>
              <a:buFont typeface="Nunito Sans"/>
              <a:buNone/>
            </a:pPr>
            <a:r>
              <a:rPr b="0" i="0" lang="en" sz="2200" u="none" cap="none" strike="noStrike">
                <a:solidFill>
                  <a:srgbClr val="4C4D4F"/>
                </a:solidFill>
                <a:latin typeface="Nunito Sans"/>
                <a:ea typeface="Nunito Sans"/>
                <a:cs typeface="Nunito Sans"/>
                <a:sym typeface="Nunito Sans"/>
              </a:rPr>
              <a:t>Unlock additional Meaning with </a:t>
            </a:r>
            <a:r>
              <a:rPr b="1" lang="en" sz="2200">
                <a:solidFill>
                  <a:srgbClr val="4C4D4F"/>
                </a:solidFill>
                <a:latin typeface="Nunito Sans"/>
                <a:ea typeface="Nunito Sans"/>
                <a:cs typeface="Nunito Sans"/>
                <a:sym typeface="Nunito Sans"/>
              </a:rPr>
              <a:t>Enrichment Services ii (Alpha)</a:t>
            </a:r>
            <a:endParaRPr b="1"/>
          </a:p>
        </p:txBody>
      </p:sp>
      <p:sp>
        <p:nvSpPr>
          <p:cNvPr id="2952" name="Google Shape;2952;p259"/>
          <p:cNvSpPr txBox="1"/>
          <p:nvPr/>
        </p:nvSpPr>
        <p:spPr>
          <a:xfrm>
            <a:off x="5368451" y="2580813"/>
            <a:ext cx="3688800" cy="3366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FF6221"/>
              </a:buClr>
              <a:buSzPts val="1400"/>
              <a:buFont typeface="Calibri"/>
              <a:buNone/>
            </a:pPr>
            <a:r>
              <a:rPr b="1" lang="en" sz="1800">
                <a:solidFill>
                  <a:srgbClr val="FF6221"/>
                </a:solidFill>
                <a:latin typeface="Nunito Sans"/>
                <a:ea typeface="Nunito Sans"/>
                <a:cs typeface="Nunito Sans"/>
                <a:sym typeface="Nunito Sans"/>
              </a:rPr>
              <a:t>Custom</a:t>
            </a:r>
            <a:r>
              <a:rPr b="1" lang="en" sz="1800">
                <a:solidFill>
                  <a:srgbClr val="FF6221"/>
                </a:solidFill>
                <a:latin typeface="Nunito Sans"/>
                <a:ea typeface="Nunito Sans"/>
                <a:cs typeface="Nunito Sans"/>
                <a:sym typeface="Nunito Sans"/>
              </a:rPr>
              <a:t> </a:t>
            </a:r>
            <a:r>
              <a:rPr b="1" lang="en" sz="1800">
                <a:solidFill>
                  <a:srgbClr val="666666"/>
                </a:solidFill>
                <a:latin typeface="Nunito Sans"/>
                <a:ea typeface="Nunito Sans"/>
                <a:cs typeface="Nunito Sans"/>
                <a:sym typeface="Nunito Sans"/>
              </a:rPr>
              <a:t>Models</a:t>
            </a:r>
            <a:endParaRPr b="1" sz="1800">
              <a:solidFill>
                <a:srgbClr val="6F6F73"/>
              </a:solidFill>
              <a:latin typeface="Nunito Sans"/>
              <a:ea typeface="Nunito Sans"/>
              <a:cs typeface="Nunito Sans"/>
              <a:sym typeface="Nunito Sans"/>
            </a:endParaRPr>
          </a:p>
        </p:txBody>
      </p:sp>
      <p:pic>
        <p:nvPicPr>
          <p:cNvPr id="2953" name="Google Shape;2953;p259"/>
          <p:cNvPicPr preferRelativeResize="0"/>
          <p:nvPr/>
        </p:nvPicPr>
        <p:blipFill>
          <a:blip r:embed="rId3">
            <a:alphaModFix/>
          </a:blip>
          <a:stretch>
            <a:fillRect/>
          </a:stretch>
        </p:blipFill>
        <p:spPr>
          <a:xfrm>
            <a:off x="5662913" y="999949"/>
            <a:ext cx="1404656" cy="1425100"/>
          </a:xfrm>
          <a:prstGeom prst="rect">
            <a:avLst/>
          </a:prstGeom>
          <a:noFill/>
          <a:ln>
            <a:noFill/>
          </a:ln>
        </p:spPr>
      </p:pic>
      <p:pic>
        <p:nvPicPr>
          <p:cNvPr id="2954" name="Google Shape;2954;p259"/>
          <p:cNvPicPr preferRelativeResize="0"/>
          <p:nvPr/>
        </p:nvPicPr>
        <p:blipFill>
          <a:blip r:embed="rId4">
            <a:alphaModFix/>
          </a:blip>
          <a:stretch>
            <a:fillRect/>
          </a:stretch>
        </p:blipFill>
        <p:spPr>
          <a:xfrm>
            <a:off x="7263460" y="1156263"/>
            <a:ext cx="1075027" cy="1112473"/>
          </a:xfrm>
          <a:prstGeom prst="rect">
            <a:avLst/>
          </a:prstGeom>
          <a:noFill/>
          <a:ln>
            <a:noFill/>
          </a:ln>
        </p:spPr>
      </p:pic>
      <p:sp>
        <p:nvSpPr>
          <p:cNvPr id="2955" name="Google Shape;2955;p259"/>
          <p:cNvSpPr txBox="1"/>
          <p:nvPr/>
        </p:nvSpPr>
        <p:spPr>
          <a:xfrm>
            <a:off x="0" y="3068675"/>
            <a:ext cx="5563500" cy="1964400"/>
          </a:xfrm>
          <a:prstGeom prst="rect">
            <a:avLst/>
          </a:prstGeom>
          <a:noFill/>
          <a:ln>
            <a:noFill/>
          </a:ln>
        </p:spPr>
        <p:txBody>
          <a:bodyPr anchorCtr="0" anchor="ctr" bIns="91425" lIns="91425" spcFirstLastPara="1" rIns="91425" wrap="square" tIns="91425">
            <a:noAutofit/>
          </a:bodyPr>
          <a:lstStyle/>
          <a:p>
            <a:pPr indent="-165100" lvl="0" marL="361950" rtl="0" algn="l">
              <a:lnSpc>
                <a:spcPct val="115000"/>
              </a:lnSpc>
              <a:spcBef>
                <a:spcPts val="0"/>
              </a:spcBef>
              <a:spcAft>
                <a:spcPts val="0"/>
              </a:spcAft>
              <a:buClr>
                <a:srgbClr val="434343"/>
              </a:buClr>
              <a:buSzPts val="1400"/>
              <a:buFont typeface="Nunito Sans"/>
              <a:buChar char="•"/>
            </a:pPr>
            <a:r>
              <a:rPr lang="en">
                <a:solidFill>
                  <a:srgbClr val="4C4D4F"/>
                </a:solidFill>
                <a:latin typeface="Nunito Sans"/>
                <a:ea typeface="Nunito Sans"/>
                <a:cs typeface="Nunito Sans"/>
                <a:sym typeface="Nunito Sans"/>
              </a:rPr>
              <a:t>Adapters for third party ML engines like Google AutoML &amp;  Amazon SageMaker to train your own models</a:t>
            </a:r>
            <a:endParaRPr>
              <a:solidFill>
                <a:srgbClr val="4C4D4F"/>
              </a:solidFill>
              <a:latin typeface="Nunito Sans"/>
              <a:ea typeface="Nunito Sans"/>
              <a:cs typeface="Nunito Sans"/>
              <a:sym typeface="Nunito Sans"/>
            </a:endParaRPr>
          </a:p>
          <a:p>
            <a:pPr indent="-165100" lvl="0" marL="361950" rtl="0" algn="l">
              <a:lnSpc>
                <a:spcPct val="115000"/>
              </a:lnSpc>
              <a:spcBef>
                <a:spcPts val="0"/>
              </a:spcBef>
              <a:spcAft>
                <a:spcPts val="0"/>
              </a:spcAft>
              <a:buClr>
                <a:srgbClr val="434343"/>
              </a:buClr>
              <a:buSzPts val="1400"/>
              <a:buFont typeface="Nunito Sans"/>
              <a:buChar char="•"/>
            </a:pPr>
            <a:r>
              <a:rPr lang="en">
                <a:solidFill>
                  <a:srgbClr val="4C4D4F"/>
                </a:solidFill>
                <a:latin typeface="Nunito Sans"/>
                <a:ea typeface="Nunito Sans"/>
                <a:cs typeface="Nunito Sans"/>
                <a:sym typeface="Nunito Sans"/>
              </a:rPr>
              <a:t>Training dataset preparation using rule based searches &amp; filters. Patented AI crawling for additional datasets</a:t>
            </a:r>
            <a:endParaRPr>
              <a:solidFill>
                <a:srgbClr val="4C4D4F"/>
              </a:solidFill>
              <a:latin typeface="Nunito Sans"/>
              <a:ea typeface="Nunito Sans"/>
              <a:cs typeface="Nunito Sans"/>
              <a:sym typeface="Nunito Sans"/>
            </a:endParaRPr>
          </a:p>
          <a:p>
            <a:pPr indent="-165100" lvl="0" marL="361950" marR="0" rtl="0" algn="l">
              <a:lnSpc>
                <a:spcPct val="115000"/>
              </a:lnSpc>
              <a:spcBef>
                <a:spcPts val="0"/>
              </a:spcBef>
              <a:spcAft>
                <a:spcPts val="0"/>
              </a:spcAft>
              <a:buClr>
                <a:srgbClr val="434343"/>
              </a:buClr>
              <a:buSzPts val="1400"/>
              <a:buFont typeface="Nunito Sans"/>
              <a:buChar char="•"/>
            </a:pPr>
            <a:r>
              <a:rPr lang="en">
                <a:solidFill>
                  <a:srgbClr val="4C4D4F"/>
                </a:solidFill>
                <a:latin typeface="Nunito Sans"/>
                <a:ea typeface="Nunito Sans"/>
                <a:cs typeface="Nunito Sans"/>
                <a:sym typeface="Nunito Sans"/>
              </a:rPr>
              <a:t>Manage Raw Data (Normalizing), Features (enrichments, filtering), model  metrics, feedback data repository</a:t>
            </a:r>
            <a:endParaRPr>
              <a:solidFill>
                <a:srgbClr val="4C4D4F"/>
              </a:solidFill>
              <a:latin typeface="Nunito Sans"/>
              <a:ea typeface="Nunito Sans"/>
              <a:cs typeface="Nunito Sans"/>
              <a:sym typeface="Nunito Sans"/>
            </a:endParaRPr>
          </a:p>
        </p:txBody>
      </p:sp>
      <p:pic>
        <p:nvPicPr>
          <p:cNvPr descr="f9TojWs7YT.gif" id="2956" name="Google Shape;2956;p259"/>
          <p:cNvPicPr preferRelativeResize="0"/>
          <p:nvPr/>
        </p:nvPicPr>
        <p:blipFill>
          <a:blip r:embed="rId5">
            <a:alphaModFix/>
          </a:blip>
          <a:stretch>
            <a:fillRect/>
          </a:stretch>
        </p:blipFill>
        <p:spPr>
          <a:xfrm>
            <a:off x="399224" y="886700"/>
            <a:ext cx="3343175" cy="1950150"/>
          </a:xfrm>
          <a:prstGeom prst="rect">
            <a:avLst/>
          </a:prstGeom>
          <a:noFill/>
          <a:ln cap="flat" cmpd="sng" w="19050">
            <a:solidFill>
              <a:srgbClr val="595959"/>
            </a:solidFill>
            <a:prstDash val="solid"/>
            <a:round/>
            <a:headEnd len="sm" w="sm" type="none"/>
            <a:tailEnd len="sm" w="sm" type="none"/>
          </a:ln>
        </p:spPr>
      </p:pic>
      <p:sp>
        <p:nvSpPr>
          <p:cNvPr id="2957" name="Google Shape;2957;p259"/>
          <p:cNvSpPr txBox="1"/>
          <p:nvPr/>
        </p:nvSpPr>
        <p:spPr>
          <a:xfrm>
            <a:off x="5713475" y="3262475"/>
            <a:ext cx="3580500" cy="1576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34343"/>
              </a:buClr>
              <a:buSzPts val="1600"/>
              <a:buFont typeface="Nunito Sans"/>
              <a:buChar char="●"/>
            </a:pPr>
            <a:r>
              <a:rPr lang="en" sz="1600">
                <a:solidFill>
                  <a:srgbClr val="434343"/>
                </a:solidFill>
                <a:latin typeface="Nunito Sans"/>
                <a:ea typeface="Nunito Sans"/>
                <a:cs typeface="Nunito Sans"/>
                <a:sym typeface="Nunito Sans"/>
              </a:rPr>
              <a:t>Entity/Aspect resolution &amp; disambiguation</a:t>
            </a:r>
            <a:endParaRPr sz="1600">
              <a:solidFill>
                <a:srgbClr val="434343"/>
              </a:solidFill>
              <a:latin typeface="Nunito Sans"/>
              <a:ea typeface="Nunito Sans"/>
              <a:cs typeface="Nunito Sans"/>
              <a:sym typeface="Nunito Sans"/>
            </a:endParaRPr>
          </a:p>
          <a:p>
            <a:pPr indent="-330200" lvl="0" marL="457200" rtl="0" algn="l">
              <a:spcBef>
                <a:spcPts val="0"/>
              </a:spcBef>
              <a:spcAft>
                <a:spcPts val="0"/>
              </a:spcAft>
              <a:buClr>
                <a:srgbClr val="434343"/>
              </a:buClr>
              <a:buSzPts val="1600"/>
              <a:buFont typeface="Nunito Sans"/>
              <a:buChar char="●"/>
            </a:pPr>
            <a:r>
              <a:rPr lang="en" sz="1600">
                <a:solidFill>
                  <a:srgbClr val="434343"/>
                </a:solidFill>
                <a:latin typeface="Nunito Sans"/>
                <a:ea typeface="Nunito Sans"/>
                <a:cs typeface="Nunito Sans"/>
                <a:sym typeface="Nunito Sans"/>
              </a:rPr>
              <a:t>Event &amp; Relation extraction</a:t>
            </a:r>
            <a:endParaRPr sz="1600">
              <a:solidFill>
                <a:srgbClr val="434343"/>
              </a:solidFill>
              <a:latin typeface="Nunito Sans"/>
              <a:ea typeface="Nunito Sans"/>
              <a:cs typeface="Nunito Sans"/>
              <a:sym typeface="Nunito Sans"/>
            </a:endParaRPr>
          </a:p>
          <a:p>
            <a:pPr indent="-330200" lvl="0" marL="457200" rtl="0" algn="l">
              <a:spcBef>
                <a:spcPts val="0"/>
              </a:spcBef>
              <a:spcAft>
                <a:spcPts val="0"/>
              </a:spcAft>
              <a:buClr>
                <a:srgbClr val="434343"/>
              </a:buClr>
              <a:buSzPts val="1600"/>
              <a:buFont typeface="Nunito Sans"/>
              <a:buChar char="●"/>
            </a:pPr>
            <a:r>
              <a:rPr lang="en" sz="1600">
                <a:solidFill>
                  <a:srgbClr val="434343"/>
                </a:solidFill>
                <a:latin typeface="Nunito Sans"/>
                <a:ea typeface="Nunito Sans"/>
                <a:cs typeface="Nunito Sans"/>
                <a:sym typeface="Nunito Sans"/>
              </a:rPr>
              <a:t>Custom Sentiment</a:t>
            </a:r>
            <a:endParaRPr sz="1600">
              <a:solidFill>
                <a:srgbClr val="434343"/>
              </a:solidFill>
              <a:latin typeface="Nunito Sans"/>
              <a:ea typeface="Nunito Sans"/>
              <a:cs typeface="Nunito Sans"/>
              <a:sym typeface="Nunito Sans"/>
            </a:endParaRPr>
          </a:p>
          <a:p>
            <a:pPr indent="-330200" lvl="0" marL="457200" rtl="0" algn="l">
              <a:spcBef>
                <a:spcPts val="0"/>
              </a:spcBef>
              <a:spcAft>
                <a:spcPts val="0"/>
              </a:spcAft>
              <a:buClr>
                <a:srgbClr val="434343"/>
              </a:buClr>
              <a:buSzPts val="1600"/>
              <a:buFont typeface="Nunito Sans"/>
              <a:buChar char="●"/>
            </a:pPr>
            <a:r>
              <a:rPr lang="en" sz="1600">
                <a:solidFill>
                  <a:srgbClr val="434343"/>
                </a:solidFill>
                <a:latin typeface="Nunito Sans"/>
                <a:ea typeface="Nunito Sans"/>
                <a:cs typeface="Nunito Sans"/>
                <a:sym typeface="Nunito Sans"/>
              </a:rPr>
              <a:t>Classification (Auto tagging)</a:t>
            </a:r>
            <a:endParaRPr sz="1600">
              <a:solidFill>
                <a:srgbClr val="434343"/>
              </a:solidFill>
              <a:latin typeface="Nunito Sans"/>
              <a:ea typeface="Nunito Sans"/>
              <a:cs typeface="Nunito Sans"/>
              <a:sym typeface="Nunito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1" name="Shape 2961"/>
        <p:cNvGrpSpPr/>
        <p:nvPr/>
      </p:nvGrpSpPr>
      <p:grpSpPr>
        <a:xfrm>
          <a:off x="0" y="0"/>
          <a:ext cx="0" cy="0"/>
          <a:chOff x="0" y="0"/>
          <a:chExt cx="0" cy="0"/>
        </a:xfrm>
      </p:grpSpPr>
      <p:sp>
        <p:nvSpPr>
          <p:cNvPr id="2962" name="Google Shape;2962;p260"/>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Strong foundations in data science</a:t>
            </a:r>
            <a:endParaRPr b="0" i="0" sz="2400" u="none" cap="none" strike="noStrike">
              <a:solidFill>
                <a:srgbClr val="4C4D4F"/>
              </a:solidFill>
              <a:latin typeface="Arial"/>
              <a:ea typeface="Arial"/>
              <a:cs typeface="Arial"/>
              <a:sym typeface="Arial"/>
            </a:endParaRPr>
          </a:p>
        </p:txBody>
      </p:sp>
      <p:pic>
        <p:nvPicPr>
          <p:cNvPr id="2963" name="Google Shape;2963;p260"/>
          <p:cNvPicPr preferRelativeResize="0"/>
          <p:nvPr/>
        </p:nvPicPr>
        <p:blipFill rotWithShape="1">
          <a:blip r:embed="rId3">
            <a:alphaModFix/>
          </a:blip>
          <a:srcRect b="0" l="0" r="0" t="0"/>
          <a:stretch/>
        </p:blipFill>
        <p:spPr>
          <a:xfrm>
            <a:off x="3390127" y="1236850"/>
            <a:ext cx="360598" cy="351000"/>
          </a:xfrm>
          <a:prstGeom prst="rect">
            <a:avLst/>
          </a:prstGeom>
          <a:noFill/>
          <a:ln>
            <a:noFill/>
          </a:ln>
        </p:spPr>
      </p:pic>
      <p:pic>
        <p:nvPicPr>
          <p:cNvPr id="2964" name="Google Shape;2964;p260"/>
          <p:cNvPicPr preferRelativeResize="0"/>
          <p:nvPr/>
        </p:nvPicPr>
        <p:blipFill rotWithShape="1">
          <a:blip r:embed="rId4">
            <a:alphaModFix/>
          </a:blip>
          <a:srcRect b="0" l="0" r="0" t="0"/>
          <a:stretch/>
        </p:blipFill>
        <p:spPr>
          <a:xfrm>
            <a:off x="4334519" y="4242607"/>
            <a:ext cx="979778" cy="287631"/>
          </a:xfrm>
          <a:prstGeom prst="rect">
            <a:avLst/>
          </a:prstGeom>
          <a:noFill/>
          <a:ln>
            <a:noFill/>
          </a:ln>
        </p:spPr>
      </p:pic>
      <p:pic>
        <p:nvPicPr>
          <p:cNvPr id="2965" name="Google Shape;2965;p260"/>
          <p:cNvPicPr preferRelativeResize="0"/>
          <p:nvPr/>
        </p:nvPicPr>
        <p:blipFill rotWithShape="1">
          <a:blip r:embed="rId5">
            <a:alphaModFix/>
          </a:blip>
          <a:srcRect b="0" l="0" r="0" t="0"/>
          <a:stretch/>
        </p:blipFill>
        <p:spPr>
          <a:xfrm>
            <a:off x="7679549" y="1906636"/>
            <a:ext cx="441600" cy="433486"/>
          </a:xfrm>
          <a:prstGeom prst="rect">
            <a:avLst/>
          </a:prstGeom>
          <a:noFill/>
          <a:ln>
            <a:noFill/>
          </a:ln>
        </p:spPr>
      </p:pic>
      <p:pic>
        <p:nvPicPr>
          <p:cNvPr id="2966" name="Google Shape;2966;p260"/>
          <p:cNvPicPr preferRelativeResize="0"/>
          <p:nvPr/>
        </p:nvPicPr>
        <p:blipFill rotWithShape="1">
          <a:blip r:embed="rId6">
            <a:alphaModFix/>
          </a:blip>
          <a:srcRect b="0" l="0" r="0" t="0"/>
          <a:stretch/>
        </p:blipFill>
        <p:spPr>
          <a:xfrm>
            <a:off x="4580362" y="1240565"/>
            <a:ext cx="614275" cy="343584"/>
          </a:xfrm>
          <a:prstGeom prst="rect">
            <a:avLst/>
          </a:prstGeom>
          <a:noFill/>
          <a:ln>
            <a:noFill/>
          </a:ln>
        </p:spPr>
      </p:pic>
      <p:pic>
        <p:nvPicPr>
          <p:cNvPr id="2967" name="Google Shape;2967;p260"/>
          <p:cNvPicPr preferRelativeResize="0"/>
          <p:nvPr/>
        </p:nvPicPr>
        <p:blipFill rotWithShape="1">
          <a:blip r:embed="rId7">
            <a:alphaModFix/>
          </a:blip>
          <a:srcRect b="0" l="0" r="0" t="0"/>
          <a:stretch/>
        </p:blipFill>
        <p:spPr>
          <a:xfrm>
            <a:off x="4680089" y="1880800"/>
            <a:ext cx="506575" cy="485148"/>
          </a:xfrm>
          <a:prstGeom prst="rect">
            <a:avLst/>
          </a:prstGeom>
          <a:noFill/>
          <a:ln>
            <a:noFill/>
          </a:ln>
        </p:spPr>
      </p:pic>
      <p:pic>
        <p:nvPicPr>
          <p:cNvPr id="2968" name="Google Shape;2968;p260"/>
          <p:cNvPicPr preferRelativeResize="0"/>
          <p:nvPr/>
        </p:nvPicPr>
        <p:blipFill rotWithShape="1">
          <a:blip r:embed="rId8">
            <a:alphaModFix/>
          </a:blip>
          <a:srcRect b="0" l="0" r="0" t="0"/>
          <a:stretch/>
        </p:blipFill>
        <p:spPr>
          <a:xfrm>
            <a:off x="3390125" y="2664232"/>
            <a:ext cx="360600" cy="351005"/>
          </a:xfrm>
          <a:prstGeom prst="rect">
            <a:avLst/>
          </a:prstGeom>
          <a:noFill/>
          <a:ln>
            <a:noFill/>
          </a:ln>
        </p:spPr>
      </p:pic>
      <p:pic>
        <p:nvPicPr>
          <p:cNvPr id="2969" name="Google Shape;2969;p260"/>
          <p:cNvPicPr preferRelativeResize="0"/>
          <p:nvPr/>
        </p:nvPicPr>
        <p:blipFill rotWithShape="1">
          <a:blip r:embed="rId9">
            <a:alphaModFix/>
          </a:blip>
          <a:srcRect b="0" l="0" r="0" t="0"/>
          <a:stretch/>
        </p:blipFill>
        <p:spPr>
          <a:xfrm>
            <a:off x="5848282" y="1314913"/>
            <a:ext cx="1169661" cy="194867"/>
          </a:xfrm>
          <a:prstGeom prst="rect">
            <a:avLst/>
          </a:prstGeom>
          <a:noFill/>
          <a:ln>
            <a:noFill/>
          </a:ln>
        </p:spPr>
      </p:pic>
      <p:pic>
        <p:nvPicPr>
          <p:cNvPr id="2970" name="Google Shape;2970;p260"/>
          <p:cNvPicPr preferRelativeResize="0"/>
          <p:nvPr/>
        </p:nvPicPr>
        <p:blipFill rotWithShape="1">
          <a:blip r:embed="rId10">
            <a:alphaModFix/>
          </a:blip>
          <a:srcRect b="0" l="0" r="0" t="0"/>
          <a:stretch/>
        </p:blipFill>
        <p:spPr>
          <a:xfrm>
            <a:off x="3117838" y="3345831"/>
            <a:ext cx="979779" cy="486179"/>
          </a:xfrm>
          <a:prstGeom prst="rect">
            <a:avLst/>
          </a:prstGeom>
          <a:noFill/>
          <a:ln>
            <a:noFill/>
          </a:ln>
        </p:spPr>
      </p:pic>
      <p:pic>
        <p:nvPicPr>
          <p:cNvPr id="2971" name="Google Shape;2971;p260"/>
          <p:cNvPicPr preferRelativeResize="0"/>
          <p:nvPr/>
        </p:nvPicPr>
        <p:blipFill rotWithShape="1">
          <a:blip r:embed="rId11">
            <a:alphaModFix/>
          </a:blip>
          <a:srcRect b="0" l="0" r="0" t="0"/>
          <a:stretch/>
        </p:blipFill>
        <p:spPr>
          <a:xfrm>
            <a:off x="5944421" y="1957501"/>
            <a:ext cx="977383" cy="331748"/>
          </a:xfrm>
          <a:prstGeom prst="rect">
            <a:avLst/>
          </a:prstGeom>
          <a:noFill/>
          <a:ln>
            <a:noFill/>
          </a:ln>
        </p:spPr>
      </p:pic>
      <p:pic>
        <p:nvPicPr>
          <p:cNvPr descr="Related image" id="2972" name="Google Shape;2972;p260"/>
          <p:cNvPicPr preferRelativeResize="0"/>
          <p:nvPr/>
        </p:nvPicPr>
        <p:blipFill rotWithShape="1">
          <a:blip r:embed="rId12">
            <a:alphaModFix/>
          </a:blip>
          <a:srcRect b="0" l="0" r="0" t="0"/>
          <a:stretch/>
        </p:blipFill>
        <p:spPr>
          <a:xfrm>
            <a:off x="6060175" y="2673862"/>
            <a:ext cx="745869" cy="331750"/>
          </a:xfrm>
          <a:prstGeom prst="rect">
            <a:avLst/>
          </a:prstGeom>
          <a:noFill/>
          <a:ln>
            <a:noFill/>
          </a:ln>
        </p:spPr>
      </p:pic>
      <p:pic>
        <p:nvPicPr>
          <p:cNvPr id="2973" name="Google Shape;2973;p260"/>
          <p:cNvPicPr preferRelativeResize="0"/>
          <p:nvPr/>
        </p:nvPicPr>
        <p:blipFill rotWithShape="1">
          <a:blip r:embed="rId13">
            <a:alphaModFix/>
          </a:blip>
          <a:srcRect b="0" l="0" r="0" t="0"/>
          <a:stretch/>
        </p:blipFill>
        <p:spPr>
          <a:xfrm>
            <a:off x="3286750" y="4096751"/>
            <a:ext cx="567350" cy="505006"/>
          </a:xfrm>
          <a:prstGeom prst="rect">
            <a:avLst/>
          </a:prstGeom>
          <a:noFill/>
          <a:ln>
            <a:noFill/>
          </a:ln>
        </p:spPr>
      </p:pic>
      <p:pic>
        <p:nvPicPr>
          <p:cNvPr id="2974" name="Google Shape;2974;p260"/>
          <p:cNvPicPr preferRelativeResize="0"/>
          <p:nvPr/>
        </p:nvPicPr>
        <p:blipFill rotWithShape="1">
          <a:blip r:embed="rId14">
            <a:alphaModFix/>
          </a:blip>
          <a:srcRect b="0" l="0" r="0" t="0"/>
          <a:stretch/>
        </p:blipFill>
        <p:spPr>
          <a:xfrm>
            <a:off x="7408974" y="1249037"/>
            <a:ext cx="977375" cy="326637"/>
          </a:xfrm>
          <a:prstGeom prst="rect">
            <a:avLst/>
          </a:prstGeom>
          <a:noFill/>
          <a:ln>
            <a:noFill/>
          </a:ln>
        </p:spPr>
      </p:pic>
      <p:pic>
        <p:nvPicPr>
          <p:cNvPr id="2975" name="Google Shape;2975;p260"/>
          <p:cNvPicPr preferRelativeResize="0"/>
          <p:nvPr/>
        </p:nvPicPr>
        <p:blipFill rotWithShape="1">
          <a:blip r:embed="rId15">
            <a:alphaModFix/>
          </a:blip>
          <a:srcRect b="0" l="0" r="0" t="0"/>
          <a:stretch/>
        </p:blipFill>
        <p:spPr>
          <a:xfrm>
            <a:off x="7361538" y="3473025"/>
            <a:ext cx="1047602" cy="306400"/>
          </a:xfrm>
          <a:prstGeom prst="rect">
            <a:avLst/>
          </a:prstGeom>
          <a:noFill/>
          <a:ln>
            <a:noFill/>
          </a:ln>
        </p:spPr>
      </p:pic>
      <p:pic>
        <p:nvPicPr>
          <p:cNvPr descr="Image result for fossacs" id="2976" name="Google Shape;2976;p260"/>
          <p:cNvPicPr preferRelativeResize="0"/>
          <p:nvPr/>
        </p:nvPicPr>
        <p:blipFill rotWithShape="1">
          <a:blip r:embed="rId16">
            <a:alphaModFix/>
          </a:blip>
          <a:srcRect b="0" l="0" r="0" t="0"/>
          <a:stretch/>
        </p:blipFill>
        <p:spPr>
          <a:xfrm>
            <a:off x="6212301" y="3374019"/>
            <a:ext cx="441600" cy="429831"/>
          </a:xfrm>
          <a:prstGeom prst="rect">
            <a:avLst/>
          </a:prstGeom>
          <a:noFill/>
          <a:ln>
            <a:noFill/>
          </a:ln>
        </p:spPr>
      </p:pic>
      <p:pic>
        <p:nvPicPr>
          <p:cNvPr id="2977" name="Google Shape;2977;p260"/>
          <p:cNvPicPr preferRelativeResize="0"/>
          <p:nvPr/>
        </p:nvPicPr>
        <p:blipFill rotWithShape="1">
          <a:blip r:embed="rId17">
            <a:alphaModFix/>
          </a:blip>
          <a:srcRect b="0" l="0" r="0" t="0"/>
          <a:stretch/>
        </p:blipFill>
        <p:spPr>
          <a:xfrm>
            <a:off x="7483925" y="2625389"/>
            <a:ext cx="832850" cy="428685"/>
          </a:xfrm>
          <a:prstGeom prst="rect">
            <a:avLst/>
          </a:prstGeom>
          <a:noFill/>
          <a:ln>
            <a:noFill/>
          </a:ln>
        </p:spPr>
      </p:pic>
      <p:pic>
        <p:nvPicPr>
          <p:cNvPr id="2978" name="Google Shape;2978;p260"/>
          <p:cNvPicPr preferRelativeResize="0"/>
          <p:nvPr/>
        </p:nvPicPr>
        <p:blipFill rotWithShape="1">
          <a:blip r:embed="rId18">
            <a:alphaModFix/>
          </a:blip>
          <a:srcRect b="0" l="0" r="0" t="0"/>
          <a:stretch/>
        </p:blipFill>
        <p:spPr>
          <a:xfrm>
            <a:off x="5872918" y="4221117"/>
            <a:ext cx="1120390" cy="306414"/>
          </a:xfrm>
          <a:prstGeom prst="rect">
            <a:avLst/>
          </a:prstGeom>
          <a:noFill/>
          <a:ln>
            <a:noFill/>
          </a:ln>
        </p:spPr>
      </p:pic>
      <p:pic>
        <p:nvPicPr>
          <p:cNvPr id="2979" name="Google Shape;2979;p260"/>
          <p:cNvPicPr preferRelativeResize="0"/>
          <p:nvPr/>
        </p:nvPicPr>
        <p:blipFill rotWithShape="1">
          <a:blip r:embed="rId19">
            <a:alphaModFix/>
          </a:blip>
          <a:srcRect b="0" l="0" r="0" t="0"/>
          <a:stretch/>
        </p:blipFill>
        <p:spPr>
          <a:xfrm>
            <a:off x="4530131" y="3450332"/>
            <a:ext cx="806531" cy="287620"/>
          </a:xfrm>
          <a:prstGeom prst="rect">
            <a:avLst/>
          </a:prstGeom>
          <a:noFill/>
          <a:ln>
            <a:noFill/>
          </a:ln>
        </p:spPr>
      </p:pic>
      <p:pic>
        <p:nvPicPr>
          <p:cNvPr id="2980" name="Google Shape;2980;p260"/>
          <p:cNvPicPr preferRelativeResize="0"/>
          <p:nvPr/>
        </p:nvPicPr>
        <p:blipFill rotWithShape="1">
          <a:blip r:embed="rId20">
            <a:alphaModFix/>
          </a:blip>
          <a:srcRect b="0" l="0" r="0" t="0"/>
          <a:stretch/>
        </p:blipFill>
        <p:spPr>
          <a:xfrm>
            <a:off x="7512412" y="4198385"/>
            <a:ext cx="745876" cy="335414"/>
          </a:xfrm>
          <a:prstGeom prst="rect">
            <a:avLst/>
          </a:prstGeom>
          <a:noFill/>
          <a:ln>
            <a:noFill/>
          </a:ln>
        </p:spPr>
      </p:pic>
      <p:pic>
        <p:nvPicPr>
          <p:cNvPr id="2981" name="Google Shape;2981;p260"/>
          <p:cNvPicPr preferRelativeResize="0"/>
          <p:nvPr/>
        </p:nvPicPr>
        <p:blipFill rotWithShape="1">
          <a:blip r:embed="rId21">
            <a:alphaModFix/>
          </a:blip>
          <a:srcRect b="0" l="0" r="0" t="0"/>
          <a:stretch/>
        </p:blipFill>
        <p:spPr>
          <a:xfrm>
            <a:off x="4516973" y="2759301"/>
            <a:ext cx="832847" cy="160885"/>
          </a:xfrm>
          <a:prstGeom prst="rect">
            <a:avLst/>
          </a:prstGeom>
          <a:noFill/>
          <a:ln>
            <a:noFill/>
          </a:ln>
        </p:spPr>
      </p:pic>
      <p:pic>
        <p:nvPicPr>
          <p:cNvPr id="2982" name="Google Shape;2982;p260"/>
          <p:cNvPicPr preferRelativeResize="0"/>
          <p:nvPr/>
        </p:nvPicPr>
        <p:blipFill rotWithShape="1">
          <a:blip r:embed="rId22">
            <a:alphaModFix/>
          </a:blip>
          <a:srcRect b="0" l="0" r="0" t="0"/>
          <a:stretch/>
        </p:blipFill>
        <p:spPr>
          <a:xfrm>
            <a:off x="3366250" y="1946150"/>
            <a:ext cx="441600" cy="354463"/>
          </a:xfrm>
          <a:prstGeom prst="rect">
            <a:avLst/>
          </a:prstGeom>
          <a:noFill/>
          <a:ln>
            <a:noFill/>
          </a:ln>
        </p:spPr>
      </p:pic>
      <p:cxnSp>
        <p:nvCxnSpPr>
          <p:cNvPr id="2983" name="Google Shape;2983;p260"/>
          <p:cNvCxnSpPr/>
          <p:nvPr/>
        </p:nvCxnSpPr>
        <p:spPr>
          <a:xfrm rot="10800000">
            <a:off x="4183525" y="1190963"/>
            <a:ext cx="0" cy="3482700"/>
          </a:xfrm>
          <a:prstGeom prst="straightConnector1">
            <a:avLst/>
          </a:prstGeom>
          <a:noFill/>
          <a:ln cap="flat" cmpd="sng" w="9525">
            <a:solidFill>
              <a:srgbClr val="A7A7A7"/>
            </a:solidFill>
            <a:prstDash val="dot"/>
            <a:miter lim="400000"/>
            <a:headEnd len="sm" w="sm" type="none"/>
            <a:tailEnd len="sm" w="sm" type="none"/>
          </a:ln>
        </p:spPr>
      </p:cxnSp>
      <p:cxnSp>
        <p:nvCxnSpPr>
          <p:cNvPr id="2984" name="Google Shape;2984;p260"/>
          <p:cNvCxnSpPr/>
          <p:nvPr/>
        </p:nvCxnSpPr>
        <p:spPr>
          <a:xfrm rot="10800000">
            <a:off x="5683250" y="1190963"/>
            <a:ext cx="0" cy="3482700"/>
          </a:xfrm>
          <a:prstGeom prst="straightConnector1">
            <a:avLst/>
          </a:prstGeom>
          <a:noFill/>
          <a:ln cap="flat" cmpd="sng" w="9525">
            <a:solidFill>
              <a:srgbClr val="A7A7A7"/>
            </a:solidFill>
            <a:prstDash val="dot"/>
            <a:miter lim="400000"/>
            <a:headEnd len="sm" w="sm" type="none"/>
            <a:tailEnd len="sm" w="sm" type="none"/>
          </a:ln>
        </p:spPr>
      </p:cxnSp>
      <p:cxnSp>
        <p:nvCxnSpPr>
          <p:cNvPr id="2985" name="Google Shape;2985;p260"/>
          <p:cNvCxnSpPr/>
          <p:nvPr/>
        </p:nvCxnSpPr>
        <p:spPr>
          <a:xfrm rot="10800000">
            <a:off x="7182975" y="1190963"/>
            <a:ext cx="0" cy="3482700"/>
          </a:xfrm>
          <a:prstGeom prst="straightConnector1">
            <a:avLst/>
          </a:prstGeom>
          <a:noFill/>
          <a:ln cap="flat" cmpd="sng" w="9525">
            <a:solidFill>
              <a:srgbClr val="A7A7A7"/>
            </a:solidFill>
            <a:prstDash val="dot"/>
            <a:miter lim="400000"/>
            <a:headEnd len="sm" w="sm" type="none"/>
            <a:tailEnd len="sm" w="sm" type="none"/>
          </a:ln>
        </p:spPr>
      </p:cxnSp>
      <p:cxnSp>
        <p:nvCxnSpPr>
          <p:cNvPr id="2986" name="Google Shape;2986;p260"/>
          <p:cNvCxnSpPr/>
          <p:nvPr/>
        </p:nvCxnSpPr>
        <p:spPr>
          <a:xfrm rot="10800000">
            <a:off x="2853950" y="1765200"/>
            <a:ext cx="5819100" cy="0"/>
          </a:xfrm>
          <a:prstGeom prst="straightConnector1">
            <a:avLst/>
          </a:prstGeom>
          <a:noFill/>
          <a:ln cap="flat" cmpd="sng" w="9525">
            <a:solidFill>
              <a:srgbClr val="A7A7A7"/>
            </a:solidFill>
            <a:prstDash val="dot"/>
            <a:miter lim="400000"/>
            <a:headEnd len="sm" w="sm" type="none"/>
            <a:tailEnd len="sm" w="sm" type="none"/>
          </a:ln>
        </p:spPr>
      </p:cxnSp>
      <p:cxnSp>
        <p:nvCxnSpPr>
          <p:cNvPr id="2987" name="Google Shape;2987;p260"/>
          <p:cNvCxnSpPr/>
          <p:nvPr/>
        </p:nvCxnSpPr>
        <p:spPr>
          <a:xfrm rot="10800000">
            <a:off x="2853950" y="2481558"/>
            <a:ext cx="5819100" cy="0"/>
          </a:xfrm>
          <a:prstGeom prst="straightConnector1">
            <a:avLst/>
          </a:prstGeom>
          <a:noFill/>
          <a:ln cap="flat" cmpd="sng" w="9525">
            <a:solidFill>
              <a:srgbClr val="A7A7A7"/>
            </a:solidFill>
            <a:prstDash val="dot"/>
            <a:miter lim="400000"/>
            <a:headEnd len="sm" w="sm" type="none"/>
            <a:tailEnd len="sm" w="sm" type="none"/>
          </a:ln>
        </p:spPr>
      </p:cxnSp>
      <p:cxnSp>
        <p:nvCxnSpPr>
          <p:cNvPr id="2988" name="Google Shape;2988;p260"/>
          <p:cNvCxnSpPr/>
          <p:nvPr/>
        </p:nvCxnSpPr>
        <p:spPr>
          <a:xfrm rot="10800000">
            <a:off x="2853950" y="3197917"/>
            <a:ext cx="5819100" cy="0"/>
          </a:xfrm>
          <a:prstGeom prst="straightConnector1">
            <a:avLst/>
          </a:prstGeom>
          <a:noFill/>
          <a:ln cap="flat" cmpd="sng" w="9525">
            <a:solidFill>
              <a:srgbClr val="A7A7A7"/>
            </a:solidFill>
            <a:prstDash val="dot"/>
            <a:miter lim="400000"/>
            <a:headEnd len="sm" w="sm" type="none"/>
            <a:tailEnd len="sm" w="sm" type="none"/>
          </a:ln>
        </p:spPr>
      </p:cxnSp>
      <p:cxnSp>
        <p:nvCxnSpPr>
          <p:cNvPr id="2989" name="Google Shape;2989;p260"/>
          <p:cNvCxnSpPr/>
          <p:nvPr/>
        </p:nvCxnSpPr>
        <p:spPr>
          <a:xfrm rot="10800000">
            <a:off x="2853950" y="3979925"/>
            <a:ext cx="5819100" cy="0"/>
          </a:xfrm>
          <a:prstGeom prst="straightConnector1">
            <a:avLst/>
          </a:prstGeom>
          <a:noFill/>
          <a:ln cap="flat" cmpd="sng" w="9525">
            <a:solidFill>
              <a:srgbClr val="A7A7A7"/>
            </a:solidFill>
            <a:prstDash val="dot"/>
            <a:miter lim="400000"/>
            <a:headEnd len="sm" w="sm" type="none"/>
            <a:tailEnd len="sm" w="sm" type="none"/>
          </a:ln>
        </p:spPr>
      </p:cxnSp>
      <p:grpSp>
        <p:nvGrpSpPr>
          <p:cNvPr id="2990" name="Google Shape;2990;p260"/>
          <p:cNvGrpSpPr/>
          <p:nvPr/>
        </p:nvGrpSpPr>
        <p:grpSpPr>
          <a:xfrm>
            <a:off x="405190" y="1138897"/>
            <a:ext cx="2498194" cy="3534764"/>
            <a:chOff x="-206875" y="1138900"/>
            <a:chExt cx="2545800" cy="3583500"/>
          </a:xfrm>
        </p:grpSpPr>
        <p:sp>
          <p:nvSpPr>
            <p:cNvPr id="2991" name="Google Shape;2991;p260"/>
            <p:cNvSpPr/>
            <p:nvPr/>
          </p:nvSpPr>
          <p:spPr>
            <a:xfrm>
              <a:off x="-206875" y="1138900"/>
              <a:ext cx="2545800" cy="358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60"/>
            <p:cNvSpPr txBox="1"/>
            <p:nvPr/>
          </p:nvSpPr>
          <p:spPr>
            <a:xfrm>
              <a:off x="-38875" y="1314924"/>
              <a:ext cx="2315100" cy="1017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lt1"/>
                  </a:solidFill>
                </a:rPr>
                <a:t>Meltwater’s Fairhair team consists of:</a:t>
              </a:r>
              <a:endParaRPr sz="1700">
                <a:solidFill>
                  <a:schemeClr val="lt1"/>
                </a:solidFill>
              </a:endParaRPr>
            </a:p>
          </p:txBody>
        </p:sp>
        <p:sp>
          <p:nvSpPr>
            <p:cNvPr id="2993" name="Google Shape;2993;p260"/>
            <p:cNvSpPr txBox="1"/>
            <p:nvPr/>
          </p:nvSpPr>
          <p:spPr>
            <a:xfrm>
              <a:off x="-31225" y="2301150"/>
              <a:ext cx="2194500" cy="2156400"/>
            </a:xfrm>
            <a:prstGeom prst="rect">
              <a:avLst/>
            </a:prstGeom>
            <a:noFill/>
            <a:ln>
              <a:noFill/>
            </a:ln>
          </p:spPr>
          <p:txBody>
            <a:bodyPr anchorCtr="0" anchor="t" bIns="91425" lIns="91425" spcFirstLastPara="1" rIns="91425" wrap="square" tIns="91425">
              <a:noAutofit/>
            </a:bodyPr>
            <a:lstStyle/>
            <a:p>
              <a:pPr indent="-207009" lvl="0" marL="182880" rtl="0" algn="l">
                <a:lnSpc>
                  <a:spcPct val="115000"/>
                </a:lnSpc>
                <a:spcBef>
                  <a:spcPts val="0"/>
                </a:spcBef>
                <a:spcAft>
                  <a:spcPts val="0"/>
                </a:spcAft>
                <a:buClr>
                  <a:schemeClr val="lt1"/>
                </a:buClr>
                <a:buSzPts val="1100"/>
                <a:buChar char="●"/>
              </a:pPr>
              <a:r>
                <a:rPr lang="en" sz="1100">
                  <a:solidFill>
                    <a:schemeClr val="lt1"/>
                  </a:solidFill>
                </a:rPr>
                <a:t>81 engineers &amp; data scientists</a:t>
              </a:r>
              <a:endParaRPr sz="1100">
                <a:solidFill>
                  <a:schemeClr val="lt1"/>
                </a:solidFill>
              </a:endParaRPr>
            </a:p>
            <a:p>
              <a:pPr indent="-207009" lvl="0" marL="182880" rtl="0" algn="l">
                <a:lnSpc>
                  <a:spcPct val="115000"/>
                </a:lnSpc>
                <a:spcBef>
                  <a:spcPts val="0"/>
                </a:spcBef>
                <a:spcAft>
                  <a:spcPts val="0"/>
                </a:spcAft>
                <a:buClr>
                  <a:schemeClr val="lt1"/>
                </a:buClr>
                <a:buSzPts val="1100"/>
                <a:buChar char="●"/>
              </a:pPr>
              <a:r>
                <a:rPr lang="en" sz="1100">
                  <a:solidFill>
                    <a:schemeClr val="lt1"/>
                  </a:solidFill>
                </a:rPr>
                <a:t>Graduates of Oxford, Stanford, CMU, Cambridge, UC Berkeley &amp; more</a:t>
              </a:r>
              <a:endParaRPr sz="1100">
                <a:solidFill>
                  <a:schemeClr val="lt1"/>
                </a:solidFill>
              </a:endParaRPr>
            </a:p>
            <a:p>
              <a:pPr indent="-207009" lvl="0" marL="182880" rtl="0" algn="l">
                <a:lnSpc>
                  <a:spcPct val="115000"/>
                </a:lnSpc>
                <a:spcBef>
                  <a:spcPts val="0"/>
                </a:spcBef>
                <a:spcAft>
                  <a:spcPts val="0"/>
                </a:spcAft>
                <a:buClr>
                  <a:schemeClr val="lt1"/>
                </a:buClr>
                <a:buSzPts val="1100"/>
                <a:buChar char="●"/>
              </a:pPr>
              <a:r>
                <a:rPr lang="en" sz="1100">
                  <a:solidFill>
                    <a:schemeClr val="lt1"/>
                  </a:solidFill>
                </a:rPr>
                <a:t>Experience leading high profile projects at Yahoo, Netflix, Walmart, MongoDB, Redhat &amp; more</a:t>
              </a:r>
              <a:endParaRPr sz="1100">
                <a:solidFill>
                  <a:schemeClr val="lt1"/>
                </a:solidFill>
              </a:endParaRPr>
            </a:p>
            <a:p>
              <a:pPr indent="-207009" lvl="0" marL="182880" rtl="0" algn="l">
                <a:lnSpc>
                  <a:spcPct val="115000"/>
                </a:lnSpc>
                <a:spcBef>
                  <a:spcPts val="0"/>
                </a:spcBef>
                <a:spcAft>
                  <a:spcPts val="0"/>
                </a:spcAft>
                <a:buClr>
                  <a:schemeClr val="lt1"/>
                </a:buClr>
                <a:buSzPts val="1100"/>
                <a:buChar char="●"/>
              </a:pPr>
              <a:r>
                <a:rPr lang="en" sz="1100">
                  <a:solidFill>
                    <a:schemeClr val="lt1"/>
                  </a:solidFill>
                </a:rPr>
                <a:t>Significant open source contributions</a:t>
              </a:r>
              <a:endParaRPr sz="1100">
                <a:solidFill>
                  <a:schemeClr val="lt1"/>
                </a:solidFil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7" name="Shape 2997"/>
        <p:cNvGrpSpPr/>
        <p:nvPr/>
      </p:nvGrpSpPr>
      <p:grpSpPr>
        <a:xfrm>
          <a:off x="0" y="0"/>
          <a:ext cx="0" cy="0"/>
          <a:chOff x="0" y="0"/>
          <a:chExt cx="0" cy="0"/>
        </a:xfrm>
      </p:grpSpPr>
      <p:sp>
        <p:nvSpPr>
          <p:cNvPr id="2998" name="Google Shape;2998;p261"/>
          <p:cNvSpPr txBox="1"/>
          <p:nvPr>
            <p:ph type="title"/>
          </p:nvPr>
        </p:nvSpPr>
        <p:spPr>
          <a:xfrm>
            <a:off x="234450" y="0"/>
            <a:ext cx="8909700" cy="65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t>Questions</a:t>
            </a:r>
            <a:endParaRPr b="0" i="0" sz="2400" u="none" cap="none" strike="noStrike">
              <a:solidFill>
                <a:srgbClr val="4C4D4F"/>
              </a:solidFill>
              <a:latin typeface="Arial"/>
              <a:ea typeface="Arial"/>
              <a:cs typeface="Arial"/>
              <a:sym typeface="Arial"/>
            </a:endParaRPr>
          </a:p>
        </p:txBody>
      </p:sp>
      <p:pic>
        <p:nvPicPr>
          <p:cNvPr descr="Image result for thank you all languages" id="2999" name="Google Shape;2999;p261"/>
          <p:cNvPicPr preferRelativeResize="0"/>
          <p:nvPr/>
        </p:nvPicPr>
        <p:blipFill rotWithShape="1">
          <a:blip r:embed="rId3">
            <a:alphaModFix/>
          </a:blip>
          <a:srcRect b="19154" l="3680" r="2659" t="19510"/>
          <a:stretch/>
        </p:blipFill>
        <p:spPr>
          <a:xfrm>
            <a:off x="1296399" y="860400"/>
            <a:ext cx="6551224" cy="3304325"/>
          </a:xfrm>
          <a:prstGeom prst="rect">
            <a:avLst/>
          </a:prstGeom>
          <a:noFill/>
          <a:ln>
            <a:noFill/>
          </a:ln>
        </p:spPr>
      </p:pic>
      <p:sp>
        <p:nvSpPr>
          <p:cNvPr id="3000" name="Google Shape;3000;p261"/>
          <p:cNvSpPr txBox="1"/>
          <p:nvPr/>
        </p:nvSpPr>
        <p:spPr>
          <a:xfrm>
            <a:off x="1912050" y="4164725"/>
            <a:ext cx="2578500" cy="6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Nunito Sans"/>
                <a:ea typeface="Nunito Sans"/>
                <a:cs typeface="Nunito Sans"/>
                <a:sym typeface="Nunito Sans"/>
                <a:hlinkClick r:id="rId4"/>
              </a:rPr>
              <a:t>https://fairhair.ai/</a:t>
            </a:r>
            <a:endParaRPr b="1" sz="1800">
              <a:latin typeface="Nunito Sans"/>
              <a:ea typeface="Nunito Sans"/>
              <a:cs typeface="Nunito Sans"/>
              <a:sym typeface="Nunito Sans"/>
            </a:endParaRPr>
          </a:p>
        </p:txBody>
      </p:sp>
      <p:sp>
        <p:nvSpPr>
          <p:cNvPr id="3001" name="Google Shape;3001;p261"/>
          <p:cNvSpPr txBox="1"/>
          <p:nvPr/>
        </p:nvSpPr>
        <p:spPr>
          <a:xfrm>
            <a:off x="4846550" y="4164725"/>
            <a:ext cx="2578500" cy="6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hlink"/>
                </a:solidFill>
                <a:latin typeface="Nunito Sans"/>
                <a:ea typeface="Nunito Sans"/>
                <a:cs typeface="Nunito Sans"/>
                <a:sym typeface="Nunito Sans"/>
                <a:hlinkClick r:id="rId5"/>
              </a:rPr>
              <a:t>http://meltwater.com</a:t>
            </a:r>
            <a:endParaRPr b="1" sz="1800">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3" name="Shape 1373"/>
        <p:cNvGrpSpPr/>
        <p:nvPr/>
      </p:nvGrpSpPr>
      <p:grpSpPr>
        <a:xfrm>
          <a:off x="0" y="0"/>
          <a:ext cx="0" cy="0"/>
          <a:chOff x="0" y="0"/>
          <a:chExt cx="0" cy="0"/>
        </a:xfrm>
      </p:grpSpPr>
      <p:sp>
        <p:nvSpPr>
          <p:cNvPr id="1374" name="Google Shape;1374;p203"/>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b="1" lang="en" sz="2400">
                <a:solidFill>
                  <a:srgbClr val="4C4D4F"/>
                </a:solidFill>
              </a:rPr>
              <a:t>Impact:</a:t>
            </a:r>
            <a:r>
              <a:rPr lang="en" sz="2400">
                <a:solidFill>
                  <a:srgbClr val="4C4D4F"/>
                </a:solidFill>
              </a:rPr>
              <a:t> a new, predictive decision timeline</a:t>
            </a:r>
            <a:endParaRPr b="0" i="0" sz="2400" u="none" cap="none" strike="noStrike">
              <a:solidFill>
                <a:srgbClr val="4C4D4F"/>
              </a:solidFill>
              <a:latin typeface="Arial"/>
              <a:ea typeface="Arial"/>
              <a:cs typeface="Arial"/>
              <a:sym typeface="Arial"/>
            </a:endParaRPr>
          </a:p>
        </p:txBody>
      </p:sp>
      <p:sp>
        <p:nvSpPr>
          <p:cNvPr id="1375" name="Google Shape;1375;p203"/>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376" name="Google Shape;1376;p203"/>
          <p:cNvSpPr txBox="1"/>
          <p:nvPr/>
        </p:nvSpPr>
        <p:spPr>
          <a:xfrm>
            <a:off x="521700" y="1503605"/>
            <a:ext cx="23157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800"/>
              <a:buFont typeface="Arial"/>
              <a:buNone/>
            </a:pPr>
            <a:r>
              <a:rPr b="1" lang="en" sz="1600">
                <a:solidFill>
                  <a:schemeClr val="accent3"/>
                </a:solidFill>
              </a:rPr>
              <a:t>Predictive signals</a:t>
            </a:r>
            <a:endParaRPr b="1" i="0" sz="1600" u="none" cap="none" strike="noStrike">
              <a:solidFill>
                <a:schemeClr val="accent3"/>
              </a:solidFill>
              <a:latin typeface="Arial"/>
              <a:ea typeface="Arial"/>
              <a:cs typeface="Arial"/>
              <a:sym typeface="Arial"/>
            </a:endParaRPr>
          </a:p>
        </p:txBody>
      </p:sp>
      <p:sp>
        <p:nvSpPr>
          <p:cNvPr id="1377" name="Google Shape;1377;p203"/>
          <p:cNvSpPr txBox="1"/>
          <p:nvPr/>
        </p:nvSpPr>
        <p:spPr>
          <a:xfrm>
            <a:off x="521700" y="1820400"/>
            <a:ext cx="1749300" cy="73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1050"/>
              <a:buFont typeface="Arial"/>
              <a:buNone/>
            </a:pPr>
            <a:r>
              <a:rPr lang="en" sz="1000">
                <a:solidFill>
                  <a:srgbClr val="4C4D4F"/>
                </a:solidFill>
              </a:rPr>
              <a:t>M</a:t>
            </a:r>
            <a:r>
              <a:rPr lang="en" sz="1000">
                <a:solidFill>
                  <a:srgbClr val="4C4D4F"/>
                </a:solidFill>
              </a:rPr>
              <a:t>onitor signals derived from external data </a:t>
            </a:r>
            <a:endParaRPr b="0" i="0" sz="1000" u="none" cap="none" strike="noStrike">
              <a:solidFill>
                <a:srgbClr val="4C4D4F"/>
              </a:solidFill>
              <a:latin typeface="Arial"/>
              <a:ea typeface="Arial"/>
              <a:cs typeface="Arial"/>
              <a:sym typeface="Arial"/>
            </a:endParaRPr>
          </a:p>
          <a:p>
            <a:pPr indent="0" lvl="0" marL="0" marR="0" rtl="0" algn="l">
              <a:lnSpc>
                <a:spcPct val="115000"/>
              </a:lnSpc>
              <a:spcBef>
                <a:spcPts val="1600"/>
              </a:spcBef>
              <a:spcAft>
                <a:spcPts val="1600"/>
              </a:spcAft>
              <a:buClr>
                <a:srgbClr val="2C2D2F"/>
              </a:buClr>
              <a:buSzPts val="1200"/>
              <a:buFont typeface="Calibri"/>
              <a:buNone/>
            </a:pPr>
            <a:r>
              <a:t/>
            </a:r>
            <a:endParaRPr b="0" i="0" sz="1000" u="none" cap="none" strike="noStrike">
              <a:solidFill>
                <a:srgbClr val="4C4D4F"/>
              </a:solidFill>
              <a:latin typeface="Arial"/>
              <a:ea typeface="Arial"/>
              <a:cs typeface="Arial"/>
              <a:sym typeface="Arial"/>
            </a:endParaRPr>
          </a:p>
        </p:txBody>
      </p:sp>
      <p:sp>
        <p:nvSpPr>
          <p:cNvPr id="1378" name="Google Shape;1378;p203"/>
          <p:cNvSpPr txBox="1"/>
          <p:nvPr/>
        </p:nvSpPr>
        <p:spPr>
          <a:xfrm>
            <a:off x="2731536" y="3757744"/>
            <a:ext cx="23157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4"/>
              </a:buClr>
              <a:buSzPts val="1800"/>
              <a:buFont typeface="Arial"/>
              <a:buNone/>
            </a:pPr>
            <a:r>
              <a:rPr b="1" i="0" lang="en" sz="1600" u="none" cap="none" strike="noStrike">
                <a:solidFill>
                  <a:schemeClr val="accent4"/>
                </a:solidFill>
                <a:latin typeface="Arial"/>
                <a:ea typeface="Arial"/>
                <a:cs typeface="Arial"/>
                <a:sym typeface="Arial"/>
              </a:rPr>
              <a:t>Real-time </a:t>
            </a:r>
            <a:r>
              <a:rPr b="1" lang="en" sz="1600">
                <a:solidFill>
                  <a:schemeClr val="accent4"/>
                </a:solidFill>
              </a:rPr>
              <a:t>Events</a:t>
            </a:r>
            <a:endParaRPr b="1" i="0" sz="1600" u="none" cap="none" strike="noStrike">
              <a:solidFill>
                <a:schemeClr val="accent4"/>
              </a:solidFill>
              <a:latin typeface="Arial"/>
              <a:ea typeface="Arial"/>
              <a:cs typeface="Arial"/>
              <a:sym typeface="Arial"/>
            </a:endParaRPr>
          </a:p>
        </p:txBody>
      </p:sp>
      <p:sp>
        <p:nvSpPr>
          <p:cNvPr id="1379" name="Google Shape;1379;p203"/>
          <p:cNvSpPr txBox="1"/>
          <p:nvPr/>
        </p:nvSpPr>
        <p:spPr>
          <a:xfrm>
            <a:off x="2731536" y="4068981"/>
            <a:ext cx="23157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4C4D4F"/>
              </a:buClr>
              <a:buSzPts val="1050"/>
              <a:buFont typeface="Arial"/>
              <a:buNone/>
            </a:pPr>
            <a:r>
              <a:rPr b="0" i="0" lang="en" sz="1000" u="none" cap="none" strike="noStrike">
                <a:solidFill>
                  <a:srgbClr val="4C4D4F"/>
                </a:solidFill>
                <a:latin typeface="Arial"/>
                <a:ea typeface="Arial"/>
                <a:cs typeface="Arial"/>
                <a:sym typeface="Arial"/>
              </a:rPr>
              <a:t>Alerts on key events, influencer posts, campaigns and more, </a:t>
            </a:r>
            <a:r>
              <a:rPr lang="en" sz="1000">
                <a:solidFill>
                  <a:srgbClr val="4C4D4F"/>
                </a:solidFill>
              </a:rPr>
              <a:t>as they happen</a:t>
            </a:r>
            <a:endParaRPr b="0" i="0" sz="1000" u="none" cap="none" strike="noStrike">
              <a:solidFill>
                <a:srgbClr val="4C4D4F"/>
              </a:solidFill>
              <a:latin typeface="Arial"/>
              <a:ea typeface="Arial"/>
              <a:cs typeface="Arial"/>
              <a:sym typeface="Arial"/>
            </a:endParaRPr>
          </a:p>
        </p:txBody>
      </p:sp>
      <p:sp>
        <p:nvSpPr>
          <p:cNvPr id="1380" name="Google Shape;1380;p203"/>
          <p:cNvSpPr txBox="1"/>
          <p:nvPr/>
        </p:nvSpPr>
        <p:spPr>
          <a:xfrm>
            <a:off x="5127158" y="1503588"/>
            <a:ext cx="23532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3"/>
              </a:buClr>
              <a:buSzPts val="1800"/>
              <a:buFont typeface="Arial"/>
              <a:buNone/>
            </a:pPr>
            <a:r>
              <a:rPr b="1" i="0" lang="en" sz="1600" u="none" cap="none" strike="noStrike">
                <a:solidFill>
                  <a:schemeClr val="accent2"/>
                </a:solidFill>
                <a:latin typeface="Arial"/>
                <a:ea typeface="Arial"/>
                <a:cs typeface="Arial"/>
                <a:sym typeface="Arial"/>
              </a:rPr>
              <a:t>Media Response</a:t>
            </a:r>
            <a:endParaRPr b="1" i="0" sz="1600" u="none" cap="none" strike="noStrike">
              <a:solidFill>
                <a:schemeClr val="accent2"/>
              </a:solidFill>
              <a:latin typeface="Arial"/>
              <a:ea typeface="Arial"/>
              <a:cs typeface="Arial"/>
              <a:sym typeface="Arial"/>
            </a:endParaRPr>
          </a:p>
        </p:txBody>
      </p:sp>
      <p:sp>
        <p:nvSpPr>
          <p:cNvPr id="1381" name="Google Shape;1381;p203"/>
          <p:cNvSpPr txBox="1"/>
          <p:nvPr/>
        </p:nvSpPr>
        <p:spPr>
          <a:xfrm>
            <a:off x="5127150" y="1787725"/>
            <a:ext cx="22008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4C4D4F"/>
              </a:buClr>
              <a:buSzPts val="1050"/>
              <a:buFont typeface="Arial"/>
              <a:buNone/>
            </a:pPr>
            <a:r>
              <a:rPr lang="en" sz="1000">
                <a:solidFill>
                  <a:srgbClr val="4C4D4F"/>
                </a:solidFill>
              </a:rPr>
              <a:t>Monitor reaction to event across media, social and more</a:t>
            </a:r>
            <a:endParaRPr b="0" i="0" sz="1000" u="none" cap="none" strike="noStrike">
              <a:solidFill>
                <a:srgbClr val="4C4D4F"/>
              </a:solidFill>
              <a:latin typeface="Arial"/>
              <a:ea typeface="Arial"/>
              <a:cs typeface="Arial"/>
              <a:sym typeface="Arial"/>
            </a:endParaRPr>
          </a:p>
        </p:txBody>
      </p:sp>
      <p:sp>
        <p:nvSpPr>
          <p:cNvPr id="1382" name="Google Shape;1382;p203"/>
          <p:cNvSpPr txBox="1"/>
          <p:nvPr/>
        </p:nvSpPr>
        <p:spPr>
          <a:xfrm>
            <a:off x="6738419" y="3757745"/>
            <a:ext cx="21435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3"/>
              </a:buClr>
              <a:buSzPts val="1800"/>
              <a:buFont typeface="Arial"/>
              <a:buNone/>
            </a:pPr>
            <a:r>
              <a:rPr b="1" i="0" lang="en" sz="1600" u="none" cap="none" strike="noStrike">
                <a:solidFill>
                  <a:schemeClr val="dk2"/>
                </a:solidFill>
                <a:latin typeface="Arial"/>
                <a:ea typeface="Arial"/>
                <a:cs typeface="Arial"/>
                <a:sym typeface="Arial"/>
              </a:rPr>
              <a:t>Trending Report</a:t>
            </a:r>
            <a:endParaRPr b="1" i="0" sz="1600" u="none" cap="none" strike="noStrike">
              <a:solidFill>
                <a:schemeClr val="dk2"/>
              </a:solidFill>
              <a:latin typeface="Arial"/>
              <a:ea typeface="Arial"/>
              <a:cs typeface="Arial"/>
              <a:sym typeface="Arial"/>
            </a:endParaRPr>
          </a:p>
        </p:txBody>
      </p:sp>
      <p:sp>
        <p:nvSpPr>
          <p:cNvPr id="1383" name="Google Shape;1383;p203"/>
          <p:cNvSpPr txBox="1"/>
          <p:nvPr/>
        </p:nvSpPr>
        <p:spPr>
          <a:xfrm>
            <a:off x="6738422" y="4068982"/>
            <a:ext cx="23532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4C4D4F"/>
              </a:buClr>
              <a:buSzPts val="1050"/>
              <a:buFont typeface="Arial"/>
              <a:buNone/>
            </a:pPr>
            <a:r>
              <a:rPr b="0" i="0" lang="en" sz="1000" u="none" cap="none" strike="noStrike">
                <a:solidFill>
                  <a:srgbClr val="4C4D4F"/>
                </a:solidFill>
                <a:latin typeface="Arial"/>
                <a:ea typeface="Arial"/>
                <a:cs typeface="Arial"/>
                <a:sym typeface="Arial"/>
              </a:rPr>
              <a:t>Monthly/</a:t>
            </a:r>
            <a:r>
              <a:rPr lang="en" sz="1000">
                <a:solidFill>
                  <a:srgbClr val="4C4D4F"/>
                </a:solidFill>
              </a:rPr>
              <a:t>q</a:t>
            </a:r>
            <a:r>
              <a:rPr b="0" i="0" lang="en" sz="1000" u="none" cap="none" strike="noStrike">
                <a:solidFill>
                  <a:srgbClr val="4C4D4F"/>
                </a:solidFill>
                <a:latin typeface="Arial"/>
                <a:ea typeface="Arial"/>
                <a:cs typeface="Arial"/>
                <a:sym typeface="Arial"/>
              </a:rPr>
              <a:t>uarterly analysis</a:t>
            </a:r>
            <a:endParaRPr b="0" i="0" sz="1000" u="none" cap="none" strike="noStrike">
              <a:solidFill>
                <a:srgbClr val="4C4D4F"/>
              </a:solidFill>
              <a:latin typeface="Arial"/>
              <a:ea typeface="Arial"/>
              <a:cs typeface="Arial"/>
              <a:sym typeface="Arial"/>
            </a:endParaRPr>
          </a:p>
        </p:txBody>
      </p:sp>
      <p:cxnSp>
        <p:nvCxnSpPr>
          <p:cNvPr id="1384" name="Google Shape;1384;p203"/>
          <p:cNvCxnSpPr/>
          <p:nvPr/>
        </p:nvCxnSpPr>
        <p:spPr>
          <a:xfrm>
            <a:off x="2703450" y="3586250"/>
            <a:ext cx="0" cy="447300"/>
          </a:xfrm>
          <a:prstGeom prst="straightConnector1">
            <a:avLst/>
          </a:prstGeom>
          <a:noFill/>
          <a:ln cap="flat" cmpd="sng" w="9525">
            <a:solidFill>
              <a:srgbClr val="4C4D4F"/>
            </a:solidFill>
            <a:prstDash val="solid"/>
            <a:round/>
            <a:headEnd len="sm" w="sm" type="none"/>
            <a:tailEnd len="med" w="med" type="oval"/>
          </a:ln>
        </p:spPr>
      </p:cxnSp>
      <p:cxnSp>
        <p:nvCxnSpPr>
          <p:cNvPr id="1385" name="Google Shape;1385;p203"/>
          <p:cNvCxnSpPr/>
          <p:nvPr/>
        </p:nvCxnSpPr>
        <p:spPr>
          <a:xfrm rot="10800000">
            <a:off x="5047221" y="1629632"/>
            <a:ext cx="0" cy="954600"/>
          </a:xfrm>
          <a:prstGeom prst="straightConnector1">
            <a:avLst/>
          </a:prstGeom>
          <a:noFill/>
          <a:ln cap="flat" cmpd="sng" w="9525">
            <a:solidFill>
              <a:srgbClr val="4C4D4F"/>
            </a:solidFill>
            <a:prstDash val="solid"/>
            <a:round/>
            <a:headEnd len="sm" w="sm" type="none"/>
            <a:tailEnd len="med" w="med" type="oval"/>
          </a:ln>
        </p:spPr>
      </p:cxnSp>
      <p:sp>
        <p:nvSpPr>
          <p:cNvPr id="1386" name="Google Shape;1386;p203"/>
          <p:cNvSpPr txBox="1"/>
          <p:nvPr/>
        </p:nvSpPr>
        <p:spPr>
          <a:xfrm>
            <a:off x="438100" y="3301050"/>
            <a:ext cx="1457100" cy="176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100"/>
              <a:buFont typeface="Arial"/>
              <a:buNone/>
            </a:pPr>
            <a:r>
              <a:rPr b="0" i="0" lang="en" sz="1000" u="none" cap="none" strike="noStrike">
                <a:solidFill>
                  <a:schemeClr val="accent3"/>
                </a:solidFill>
                <a:latin typeface="Arial"/>
                <a:ea typeface="Arial"/>
                <a:cs typeface="Arial"/>
                <a:sym typeface="Arial"/>
              </a:rPr>
              <a:t>2-3 mo. Before</a:t>
            </a:r>
            <a:endParaRPr b="0" i="0" sz="1000" u="none" cap="none" strike="noStrike">
              <a:solidFill>
                <a:schemeClr val="accent3"/>
              </a:solidFill>
              <a:latin typeface="Arial"/>
              <a:ea typeface="Arial"/>
              <a:cs typeface="Arial"/>
              <a:sym typeface="Arial"/>
            </a:endParaRPr>
          </a:p>
        </p:txBody>
      </p:sp>
      <p:grpSp>
        <p:nvGrpSpPr>
          <p:cNvPr id="1387" name="Google Shape;1387;p203"/>
          <p:cNvGrpSpPr/>
          <p:nvPr/>
        </p:nvGrpSpPr>
        <p:grpSpPr>
          <a:xfrm>
            <a:off x="1393908" y="3322482"/>
            <a:ext cx="1018171" cy="176814"/>
            <a:chOff x="1574112" y="3851648"/>
            <a:chExt cx="958549" cy="176814"/>
          </a:xfrm>
        </p:grpSpPr>
        <p:grpSp>
          <p:nvGrpSpPr>
            <p:cNvPr id="1388" name="Google Shape;1388;p203"/>
            <p:cNvGrpSpPr/>
            <p:nvPr/>
          </p:nvGrpSpPr>
          <p:grpSpPr>
            <a:xfrm>
              <a:off x="1574112" y="3851648"/>
              <a:ext cx="91309" cy="176814"/>
              <a:chOff x="3867847" y="1165411"/>
              <a:chExt cx="102250" cy="198000"/>
            </a:xfrm>
          </p:grpSpPr>
          <p:cxnSp>
            <p:nvCxnSpPr>
              <p:cNvPr id="1389" name="Google Shape;1389;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390" name="Google Shape;1390;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1" name="Google Shape;1391;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2" name="Google Shape;1392;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393" name="Google Shape;1393;p203"/>
            <p:cNvGrpSpPr/>
            <p:nvPr/>
          </p:nvGrpSpPr>
          <p:grpSpPr>
            <a:xfrm>
              <a:off x="1693300" y="3851648"/>
              <a:ext cx="270090" cy="176814"/>
              <a:chOff x="3667645" y="1165411"/>
              <a:chExt cx="302452" cy="198000"/>
            </a:xfrm>
          </p:grpSpPr>
          <p:cxnSp>
            <p:nvCxnSpPr>
              <p:cNvPr id="1394" name="Google Shape;1394;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395" name="Google Shape;1395;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6" name="Google Shape;1396;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7" name="Google Shape;1397;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8" name="Google Shape;1398;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399" name="Google Shape;1399;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0" name="Google Shape;1400;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1" name="Google Shape;1401;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2" name="Google Shape;1402;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3" name="Google Shape;1403;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04" name="Google Shape;1404;p203"/>
            <p:cNvGrpSpPr/>
            <p:nvPr/>
          </p:nvGrpSpPr>
          <p:grpSpPr>
            <a:xfrm>
              <a:off x="1996319" y="3851648"/>
              <a:ext cx="270090" cy="176814"/>
              <a:chOff x="3667645" y="1165411"/>
              <a:chExt cx="302452" cy="198000"/>
            </a:xfrm>
          </p:grpSpPr>
          <p:cxnSp>
            <p:nvCxnSpPr>
              <p:cNvPr id="1405" name="Google Shape;1405;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06" name="Google Shape;1406;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7" name="Google Shape;1407;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8" name="Google Shape;1408;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09" name="Google Shape;1409;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0" name="Google Shape;1410;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1" name="Google Shape;1411;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2" name="Google Shape;1412;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3" name="Google Shape;1413;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4" name="Google Shape;1414;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15" name="Google Shape;1415;p203"/>
            <p:cNvGrpSpPr/>
            <p:nvPr/>
          </p:nvGrpSpPr>
          <p:grpSpPr>
            <a:xfrm>
              <a:off x="2294287" y="3851648"/>
              <a:ext cx="238374" cy="116804"/>
              <a:chOff x="3667645" y="1165411"/>
              <a:chExt cx="266936" cy="130800"/>
            </a:xfrm>
          </p:grpSpPr>
          <p:cxnSp>
            <p:nvCxnSpPr>
              <p:cNvPr id="1416" name="Google Shape;1416;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7" name="Google Shape;1417;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8" name="Google Shape;1418;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19" name="Google Shape;1419;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20" name="Google Shape;1420;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21" name="Google Shape;1421;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22" name="Google Shape;1422;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23" name="Google Shape;1423;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24" name="Google Shape;1424;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grpSp>
        <p:nvGrpSpPr>
          <p:cNvPr id="1425" name="Google Shape;1425;p203"/>
          <p:cNvGrpSpPr/>
          <p:nvPr/>
        </p:nvGrpSpPr>
        <p:grpSpPr>
          <a:xfrm>
            <a:off x="2875629" y="3330574"/>
            <a:ext cx="1843112" cy="176814"/>
            <a:chOff x="2916634" y="3683775"/>
            <a:chExt cx="1735183" cy="176814"/>
          </a:xfrm>
        </p:grpSpPr>
        <p:grpSp>
          <p:nvGrpSpPr>
            <p:cNvPr id="1426" name="Google Shape;1426;p203"/>
            <p:cNvGrpSpPr/>
            <p:nvPr/>
          </p:nvGrpSpPr>
          <p:grpSpPr>
            <a:xfrm>
              <a:off x="2916634" y="3683775"/>
              <a:ext cx="1169045" cy="176814"/>
              <a:chOff x="1395332" y="3851648"/>
              <a:chExt cx="1169045" cy="176814"/>
            </a:xfrm>
          </p:grpSpPr>
          <p:grpSp>
            <p:nvGrpSpPr>
              <p:cNvPr id="1427" name="Google Shape;1427;p203"/>
              <p:cNvGrpSpPr/>
              <p:nvPr/>
            </p:nvGrpSpPr>
            <p:grpSpPr>
              <a:xfrm>
                <a:off x="1395332" y="3851648"/>
                <a:ext cx="270090" cy="176814"/>
                <a:chOff x="3667645" y="1165411"/>
                <a:chExt cx="302452" cy="198000"/>
              </a:xfrm>
            </p:grpSpPr>
            <p:cxnSp>
              <p:nvCxnSpPr>
                <p:cNvPr id="1428" name="Google Shape;1428;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29" name="Google Shape;1429;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0" name="Google Shape;1430;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1" name="Google Shape;1431;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2" name="Google Shape;1432;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3" name="Google Shape;1433;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4" name="Google Shape;1434;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5" name="Google Shape;1435;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6" name="Google Shape;1436;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37" name="Google Shape;1437;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38" name="Google Shape;1438;p203"/>
              <p:cNvGrpSpPr/>
              <p:nvPr/>
            </p:nvGrpSpPr>
            <p:grpSpPr>
              <a:xfrm>
                <a:off x="1693300" y="3851648"/>
                <a:ext cx="270090" cy="176814"/>
                <a:chOff x="3667645" y="1165411"/>
                <a:chExt cx="302452" cy="198000"/>
              </a:xfrm>
            </p:grpSpPr>
            <p:cxnSp>
              <p:nvCxnSpPr>
                <p:cNvPr id="1439" name="Google Shape;1439;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40" name="Google Shape;1440;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1" name="Google Shape;1441;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2" name="Google Shape;1442;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3" name="Google Shape;1443;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4" name="Google Shape;1444;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5" name="Google Shape;1445;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6" name="Google Shape;1446;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7" name="Google Shape;1447;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48" name="Google Shape;1448;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49" name="Google Shape;1449;p203"/>
              <p:cNvGrpSpPr/>
              <p:nvPr/>
            </p:nvGrpSpPr>
            <p:grpSpPr>
              <a:xfrm>
                <a:off x="1996319" y="3851648"/>
                <a:ext cx="270090" cy="176814"/>
                <a:chOff x="3667645" y="1165411"/>
                <a:chExt cx="302452" cy="198000"/>
              </a:xfrm>
            </p:grpSpPr>
            <p:cxnSp>
              <p:nvCxnSpPr>
                <p:cNvPr id="1450" name="Google Shape;1450;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51" name="Google Shape;1451;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2" name="Google Shape;1452;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3" name="Google Shape;1453;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4" name="Google Shape;1454;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5" name="Google Shape;1455;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6" name="Google Shape;1456;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7" name="Google Shape;1457;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8" name="Google Shape;1458;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59" name="Google Shape;1459;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60" name="Google Shape;1460;p203"/>
              <p:cNvGrpSpPr/>
              <p:nvPr/>
            </p:nvGrpSpPr>
            <p:grpSpPr>
              <a:xfrm>
                <a:off x="2294287" y="3851648"/>
                <a:ext cx="270090" cy="176814"/>
                <a:chOff x="3667645" y="1165411"/>
                <a:chExt cx="302452" cy="198000"/>
              </a:xfrm>
            </p:grpSpPr>
            <p:cxnSp>
              <p:nvCxnSpPr>
                <p:cNvPr id="1461" name="Google Shape;1461;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62" name="Google Shape;1462;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3" name="Google Shape;1463;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4" name="Google Shape;1464;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5" name="Google Shape;1465;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6" name="Google Shape;1466;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7" name="Google Shape;1467;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8" name="Google Shape;1468;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69" name="Google Shape;1469;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0" name="Google Shape;1470;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grpSp>
          <p:nvGrpSpPr>
            <p:cNvPr id="1471" name="Google Shape;1471;p203"/>
            <p:cNvGrpSpPr/>
            <p:nvPr/>
          </p:nvGrpSpPr>
          <p:grpSpPr>
            <a:xfrm>
              <a:off x="4115475" y="3683775"/>
              <a:ext cx="270090" cy="176814"/>
              <a:chOff x="3667645" y="1165411"/>
              <a:chExt cx="302452" cy="198000"/>
            </a:xfrm>
          </p:grpSpPr>
          <p:cxnSp>
            <p:nvCxnSpPr>
              <p:cNvPr id="1472" name="Google Shape;1472;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73" name="Google Shape;1473;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4" name="Google Shape;1474;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5" name="Google Shape;147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6" name="Google Shape;1476;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7" name="Google Shape;1477;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8" name="Google Shape;1478;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79" name="Google Shape;1479;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0" name="Google Shape;1480;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1" name="Google Shape;1481;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482" name="Google Shape;1482;p203"/>
            <p:cNvGrpSpPr/>
            <p:nvPr/>
          </p:nvGrpSpPr>
          <p:grpSpPr>
            <a:xfrm>
              <a:off x="4413443" y="3683776"/>
              <a:ext cx="238374" cy="116804"/>
              <a:chOff x="3667645" y="1165411"/>
              <a:chExt cx="266936" cy="130800"/>
            </a:xfrm>
          </p:grpSpPr>
          <p:cxnSp>
            <p:nvCxnSpPr>
              <p:cNvPr id="1483" name="Google Shape;1483;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4" name="Google Shape;1484;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5" name="Google Shape;148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6" name="Google Shape;1486;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7" name="Google Shape;1487;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8" name="Google Shape;1488;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89" name="Google Shape;1489;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0" name="Google Shape;1490;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1" name="Google Shape;1491;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grpSp>
        <p:nvGrpSpPr>
          <p:cNvPr id="1492" name="Google Shape;1492;p203"/>
          <p:cNvGrpSpPr/>
          <p:nvPr/>
        </p:nvGrpSpPr>
        <p:grpSpPr>
          <a:xfrm>
            <a:off x="5440390" y="3334044"/>
            <a:ext cx="954871" cy="176814"/>
            <a:chOff x="5399010" y="3826279"/>
            <a:chExt cx="898956" cy="176814"/>
          </a:xfrm>
        </p:grpSpPr>
        <p:grpSp>
          <p:nvGrpSpPr>
            <p:cNvPr id="1493" name="Google Shape;1493;p203"/>
            <p:cNvGrpSpPr/>
            <p:nvPr/>
          </p:nvGrpSpPr>
          <p:grpSpPr>
            <a:xfrm>
              <a:off x="5399010" y="3826279"/>
              <a:ext cx="150903" cy="176814"/>
              <a:chOff x="3801113" y="1165411"/>
              <a:chExt cx="168984" cy="198000"/>
            </a:xfrm>
          </p:grpSpPr>
          <p:cxnSp>
            <p:nvCxnSpPr>
              <p:cNvPr id="1494" name="Google Shape;1494;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495" name="Google Shape;149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6" name="Google Shape;1496;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7" name="Google Shape;1497;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8" name="Google Shape;1498;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499" name="Google Shape;1499;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00" name="Google Shape;1500;p203"/>
            <p:cNvGrpSpPr/>
            <p:nvPr/>
          </p:nvGrpSpPr>
          <p:grpSpPr>
            <a:xfrm>
              <a:off x="5577792" y="3826279"/>
              <a:ext cx="270090" cy="176814"/>
              <a:chOff x="3667645" y="1165411"/>
              <a:chExt cx="302452" cy="198000"/>
            </a:xfrm>
          </p:grpSpPr>
          <p:cxnSp>
            <p:nvCxnSpPr>
              <p:cNvPr id="1501" name="Google Shape;1501;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02" name="Google Shape;1502;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3" name="Google Shape;1503;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4" name="Google Shape;1504;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5" name="Google Shape;1505;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6" name="Google Shape;1506;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7" name="Google Shape;1507;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8" name="Google Shape;1508;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09" name="Google Shape;1509;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0" name="Google Shape;1510;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11" name="Google Shape;1511;p203"/>
            <p:cNvGrpSpPr/>
            <p:nvPr/>
          </p:nvGrpSpPr>
          <p:grpSpPr>
            <a:xfrm>
              <a:off x="5880811" y="3826279"/>
              <a:ext cx="270090" cy="176814"/>
              <a:chOff x="3667645" y="1165411"/>
              <a:chExt cx="302452" cy="198000"/>
            </a:xfrm>
          </p:grpSpPr>
          <p:cxnSp>
            <p:nvCxnSpPr>
              <p:cNvPr id="1512" name="Google Shape;1512;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13" name="Google Shape;1513;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4" name="Google Shape;1514;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5" name="Google Shape;151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6" name="Google Shape;1516;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7" name="Google Shape;1517;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8" name="Google Shape;1518;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19" name="Google Shape;1519;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0" name="Google Shape;1520;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1" name="Google Shape;1521;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22" name="Google Shape;1522;p203"/>
            <p:cNvGrpSpPr/>
            <p:nvPr/>
          </p:nvGrpSpPr>
          <p:grpSpPr>
            <a:xfrm>
              <a:off x="6178779" y="3826279"/>
              <a:ext cx="119187" cy="116804"/>
              <a:chOff x="3667645" y="1165411"/>
              <a:chExt cx="133468" cy="130800"/>
            </a:xfrm>
          </p:grpSpPr>
          <p:cxnSp>
            <p:nvCxnSpPr>
              <p:cNvPr id="1523" name="Google Shape;1523;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4" name="Google Shape;1524;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5" name="Google Shape;152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6" name="Google Shape;1526;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27" name="Google Shape;1527;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grpSp>
        <p:nvGrpSpPr>
          <p:cNvPr id="1528" name="Google Shape;1528;p203"/>
          <p:cNvGrpSpPr/>
          <p:nvPr/>
        </p:nvGrpSpPr>
        <p:grpSpPr>
          <a:xfrm>
            <a:off x="7038725" y="3330574"/>
            <a:ext cx="1843112" cy="176814"/>
            <a:chOff x="2916634" y="3683775"/>
            <a:chExt cx="1735183" cy="176814"/>
          </a:xfrm>
        </p:grpSpPr>
        <p:grpSp>
          <p:nvGrpSpPr>
            <p:cNvPr id="1529" name="Google Shape;1529;p203"/>
            <p:cNvGrpSpPr/>
            <p:nvPr/>
          </p:nvGrpSpPr>
          <p:grpSpPr>
            <a:xfrm>
              <a:off x="2916634" y="3683775"/>
              <a:ext cx="1169045" cy="176814"/>
              <a:chOff x="1395332" y="3851648"/>
              <a:chExt cx="1169045" cy="176814"/>
            </a:xfrm>
          </p:grpSpPr>
          <p:grpSp>
            <p:nvGrpSpPr>
              <p:cNvPr id="1530" name="Google Shape;1530;p203"/>
              <p:cNvGrpSpPr/>
              <p:nvPr/>
            </p:nvGrpSpPr>
            <p:grpSpPr>
              <a:xfrm>
                <a:off x="1395332" y="3851648"/>
                <a:ext cx="270090" cy="176814"/>
                <a:chOff x="3667645" y="1165411"/>
                <a:chExt cx="302452" cy="198000"/>
              </a:xfrm>
            </p:grpSpPr>
            <p:cxnSp>
              <p:nvCxnSpPr>
                <p:cNvPr id="1531" name="Google Shape;1531;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32" name="Google Shape;1532;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3" name="Google Shape;1533;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4" name="Google Shape;1534;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5" name="Google Shape;1535;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6" name="Google Shape;1536;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7" name="Google Shape;1537;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8" name="Google Shape;1538;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39" name="Google Shape;1539;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0" name="Google Shape;1540;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41" name="Google Shape;1541;p203"/>
              <p:cNvGrpSpPr/>
              <p:nvPr/>
            </p:nvGrpSpPr>
            <p:grpSpPr>
              <a:xfrm>
                <a:off x="1693300" y="3851648"/>
                <a:ext cx="270090" cy="176814"/>
                <a:chOff x="3667645" y="1165411"/>
                <a:chExt cx="302452" cy="198000"/>
              </a:xfrm>
            </p:grpSpPr>
            <p:cxnSp>
              <p:nvCxnSpPr>
                <p:cNvPr id="1542" name="Google Shape;1542;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43" name="Google Shape;1543;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4" name="Google Shape;1544;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5" name="Google Shape;1545;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6" name="Google Shape;1546;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7" name="Google Shape;1547;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8" name="Google Shape;1548;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49" name="Google Shape;1549;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0" name="Google Shape;1550;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1" name="Google Shape;1551;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52" name="Google Shape;1552;p203"/>
              <p:cNvGrpSpPr/>
              <p:nvPr/>
            </p:nvGrpSpPr>
            <p:grpSpPr>
              <a:xfrm>
                <a:off x="1996319" y="3851648"/>
                <a:ext cx="270090" cy="176814"/>
                <a:chOff x="3667645" y="1165411"/>
                <a:chExt cx="302452" cy="198000"/>
              </a:xfrm>
            </p:grpSpPr>
            <p:cxnSp>
              <p:nvCxnSpPr>
                <p:cNvPr id="1553" name="Google Shape;1553;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54" name="Google Shape;1554;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5" name="Google Shape;1555;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6" name="Google Shape;1556;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7" name="Google Shape;1557;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8" name="Google Shape;1558;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59" name="Google Shape;1559;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0" name="Google Shape;1560;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1" name="Google Shape;1561;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2" name="Google Shape;1562;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63" name="Google Shape;1563;p203"/>
              <p:cNvGrpSpPr/>
              <p:nvPr/>
            </p:nvGrpSpPr>
            <p:grpSpPr>
              <a:xfrm>
                <a:off x="2294287" y="3851648"/>
                <a:ext cx="270090" cy="176814"/>
                <a:chOff x="3667645" y="1165411"/>
                <a:chExt cx="302452" cy="198000"/>
              </a:xfrm>
            </p:grpSpPr>
            <p:cxnSp>
              <p:nvCxnSpPr>
                <p:cNvPr id="1564" name="Google Shape;1564;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65" name="Google Shape;1565;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6" name="Google Shape;1566;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7" name="Google Shape;1567;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8" name="Google Shape;1568;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69" name="Google Shape;1569;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0" name="Google Shape;1570;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1" name="Google Shape;1571;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2" name="Google Shape;1572;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3" name="Google Shape;1573;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grpSp>
          <p:nvGrpSpPr>
            <p:cNvPr id="1574" name="Google Shape;1574;p203"/>
            <p:cNvGrpSpPr/>
            <p:nvPr/>
          </p:nvGrpSpPr>
          <p:grpSpPr>
            <a:xfrm>
              <a:off x="4115475" y="3683775"/>
              <a:ext cx="270090" cy="176814"/>
              <a:chOff x="3667645" y="1165411"/>
              <a:chExt cx="302452" cy="198000"/>
            </a:xfrm>
          </p:grpSpPr>
          <p:cxnSp>
            <p:nvCxnSpPr>
              <p:cNvPr id="1575" name="Google Shape;1575;p203"/>
              <p:cNvCxnSpPr/>
              <p:nvPr/>
            </p:nvCxnSpPr>
            <p:spPr>
              <a:xfrm flipH="1">
                <a:off x="3967997" y="1165411"/>
                <a:ext cx="2100" cy="198000"/>
              </a:xfrm>
              <a:prstGeom prst="straightConnector1">
                <a:avLst/>
              </a:prstGeom>
              <a:noFill/>
              <a:ln cap="flat" cmpd="sng" w="12700">
                <a:solidFill>
                  <a:schemeClr val="dk1"/>
                </a:solidFill>
                <a:prstDash val="solid"/>
                <a:miter lim="800000"/>
                <a:headEnd len="sm" w="sm" type="none"/>
                <a:tailEnd len="sm" w="sm" type="none"/>
              </a:ln>
            </p:spPr>
          </p:cxnSp>
          <p:cxnSp>
            <p:nvCxnSpPr>
              <p:cNvPr id="1576" name="Google Shape;1576;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7" name="Google Shape;1577;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8" name="Google Shape;1578;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79" name="Google Shape;1579;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0" name="Google Shape;1580;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1" name="Google Shape;1581;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2" name="Google Shape;1582;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3" name="Google Shape;1583;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4" name="Google Shape;1584;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nvGrpSpPr>
            <p:cNvPr id="1585" name="Google Shape;1585;p203"/>
            <p:cNvGrpSpPr/>
            <p:nvPr/>
          </p:nvGrpSpPr>
          <p:grpSpPr>
            <a:xfrm>
              <a:off x="4413443" y="3683776"/>
              <a:ext cx="238374" cy="116804"/>
              <a:chOff x="3667645" y="1165411"/>
              <a:chExt cx="266936" cy="130800"/>
            </a:xfrm>
          </p:grpSpPr>
          <p:cxnSp>
            <p:nvCxnSpPr>
              <p:cNvPr id="1586" name="Google Shape;1586;p203"/>
              <p:cNvCxnSpPr/>
              <p:nvPr/>
            </p:nvCxnSpPr>
            <p:spPr>
              <a:xfrm>
                <a:off x="3667645"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7" name="Google Shape;1587;p203"/>
              <p:cNvCxnSpPr/>
              <p:nvPr/>
            </p:nvCxnSpPr>
            <p:spPr>
              <a:xfrm>
                <a:off x="3734379"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8" name="Google Shape;1588;p203"/>
              <p:cNvCxnSpPr/>
              <p:nvPr/>
            </p:nvCxnSpPr>
            <p:spPr>
              <a:xfrm>
                <a:off x="3801113"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89" name="Google Shape;1589;p203"/>
              <p:cNvCxnSpPr/>
              <p:nvPr/>
            </p:nvCxnSpPr>
            <p:spPr>
              <a:xfrm>
                <a:off x="3701012"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90" name="Google Shape;1590;p203"/>
              <p:cNvCxnSpPr/>
              <p:nvPr/>
            </p:nvCxnSpPr>
            <p:spPr>
              <a:xfrm>
                <a:off x="3767746"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91" name="Google Shape;1591;p203"/>
              <p:cNvCxnSpPr/>
              <p:nvPr/>
            </p:nvCxnSpPr>
            <p:spPr>
              <a:xfrm>
                <a:off x="3834480"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92" name="Google Shape;1592;p203"/>
              <p:cNvCxnSpPr/>
              <p:nvPr/>
            </p:nvCxnSpPr>
            <p:spPr>
              <a:xfrm>
                <a:off x="3867847"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93" name="Google Shape;1593;p203"/>
              <p:cNvCxnSpPr/>
              <p:nvPr/>
            </p:nvCxnSpPr>
            <p:spPr>
              <a:xfrm>
                <a:off x="3901214" y="1165411"/>
                <a:ext cx="0" cy="130800"/>
              </a:xfrm>
              <a:prstGeom prst="straightConnector1">
                <a:avLst/>
              </a:prstGeom>
              <a:noFill/>
              <a:ln cap="flat" cmpd="sng" w="12700">
                <a:solidFill>
                  <a:schemeClr val="dk1"/>
                </a:solidFill>
                <a:prstDash val="solid"/>
                <a:miter lim="800000"/>
                <a:headEnd len="sm" w="sm" type="none"/>
                <a:tailEnd len="sm" w="sm" type="none"/>
              </a:ln>
            </p:spPr>
          </p:cxnSp>
          <p:cxnSp>
            <p:nvCxnSpPr>
              <p:cNvPr id="1594" name="Google Shape;1594;p203"/>
              <p:cNvCxnSpPr/>
              <p:nvPr/>
            </p:nvCxnSpPr>
            <p:spPr>
              <a:xfrm>
                <a:off x="3934581" y="1165411"/>
                <a:ext cx="0" cy="130800"/>
              </a:xfrm>
              <a:prstGeom prst="straightConnector1">
                <a:avLst/>
              </a:prstGeom>
              <a:noFill/>
              <a:ln cap="flat" cmpd="sng" w="12700">
                <a:solidFill>
                  <a:schemeClr val="dk1"/>
                </a:solidFill>
                <a:prstDash val="solid"/>
                <a:miter lim="800000"/>
                <a:headEnd len="sm" w="sm" type="none"/>
                <a:tailEnd len="sm" w="sm" type="none"/>
              </a:ln>
            </p:spPr>
          </p:cxnSp>
        </p:grpSp>
      </p:grpSp>
      <p:sp>
        <p:nvSpPr>
          <p:cNvPr id="1595" name="Google Shape;1595;p203"/>
          <p:cNvSpPr/>
          <p:nvPr/>
        </p:nvSpPr>
        <p:spPr>
          <a:xfrm>
            <a:off x="2530476" y="2680000"/>
            <a:ext cx="299100" cy="576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C2D2F"/>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596" name="Google Shape;1596;p203"/>
          <p:cNvSpPr txBox="1"/>
          <p:nvPr/>
        </p:nvSpPr>
        <p:spPr>
          <a:xfrm rot="-5400000">
            <a:off x="2359313" y="2825875"/>
            <a:ext cx="664200" cy="29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2"/>
              </a:buClr>
              <a:buSzPts val="1400"/>
              <a:buFont typeface="Arial"/>
              <a:buNone/>
            </a:pPr>
            <a:r>
              <a:rPr b="1" i="0" lang="en" sz="1300" u="none" cap="none" strike="noStrike">
                <a:solidFill>
                  <a:schemeClr val="lt1"/>
                </a:solidFill>
                <a:latin typeface="Arial"/>
                <a:ea typeface="Arial"/>
                <a:cs typeface="Arial"/>
                <a:sym typeface="Arial"/>
              </a:rPr>
              <a:t>Event</a:t>
            </a:r>
            <a:endParaRPr b="1" i="0" sz="1300" u="none" cap="none" strike="noStrike">
              <a:solidFill>
                <a:schemeClr val="lt1"/>
              </a:solidFill>
              <a:latin typeface="Arial"/>
              <a:ea typeface="Arial"/>
              <a:cs typeface="Arial"/>
              <a:sym typeface="Arial"/>
            </a:endParaRPr>
          </a:p>
        </p:txBody>
      </p:sp>
      <p:sp>
        <p:nvSpPr>
          <p:cNvPr id="1597" name="Google Shape;1597;p203"/>
          <p:cNvSpPr/>
          <p:nvPr/>
        </p:nvSpPr>
        <p:spPr>
          <a:xfrm>
            <a:off x="4799700" y="3266050"/>
            <a:ext cx="8058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3"/>
              </a:buClr>
              <a:buSzPts val="1100"/>
              <a:buFont typeface="Arial"/>
              <a:buNone/>
            </a:pPr>
            <a:r>
              <a:rPr b="0" i="0" lang="en" sz="1000" u="none" cap="none" strike="noStrike">
                <a:solidFill>
                  <a:schemeClr val="accent2"/>
                </a:solidFill>
                <a:latin typeface="Arial"/>
                <a:ea typeface="Arial"/>
                <a:cs typeface="Arial"/>
                <a:sym typeface="Arial"/>
              </a:rPr>
              <a:t>1-5 Days</a:t>
            </a:r>
            <a:endParaRPr b="0" i="0" sz="1000" u="none" cap="none" strike="noStrike">
              <a:solidFill>
                <a:schemeClr val="accent2"/>
              </a:solidFill>
              <a:latin typeface="Calibri"/>
              <a:ea typeface="Calibri"/>
              <a:cs typeface="Calibri"/>
              <a:sym typeface="Calibri"/>
            </a:endParaRPr>
          </a:p>
        </p:txBody>
      </p:sp>
      <p:sp>
        <p:nvSpPr>
          <p:cNvPr id="1598" name="Google Shape;1598;p203"/>
          <p:cNvSpPr/>
          <p:nvPr/>
        </p:nvSpPr>
        <p:spPr>
          <a:xfrm>
            <a:off x="2569512" y="3258606"/>
            <a:ext cx="2679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4"/>
              </a:buClr>
              <a:buSzPts val="1100"/>
              <a:buFont typeface="Arial"/>
              <a:buNone/>
            </a:pPr>
            <a:r>
              <a:rPr b="0" i="0" lang="en" sz="1100" u="none" cap="none" strike="noStrike">
                <a:solidFill>
                  <a:schemeClr val="accent4"/>
                </a:solidFill>
                <a:latin typeface="Arial"/>
                <a:ea typeface="Arial"/>
                <a:cs typeface="Arial"/>
                <a:sym typeface="Arial"/>
              </a:rPr>
              <a:t>0</a:t>
            </a:r>
            <a:endParaRPr b="0" i="0" sz="1100" u="none" cap="none" strike="noStrike">
              <a:solidFill>
                <a:schemeClr val="accent4"/>
              </a:solidFill>
              <a:latin typeface="Calibri"/>
              <a:ea typeface="Calibri"/>
              <a:cs typeface="Calibri"/>
              <a:sym typeface="Calibri"/>
            </a:endParaRPr>
          </a:p>
        </p:txBody>
      </p:sp>
      <p:sp>
        <p:nvSpPr>
          <p:cNvPr id="1599" name="Google Shape;1599;p203"/>
          <p:cNvSpPr/>
          <p:nvPr/>
        </p:nvSpPr>
        <p:spPr>
          <a:xfrm>
            <a:off x="6435819" y="3267616"/>
            <a:ext cx="6849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3"/>
              </a:buClr>
              <a:buSzPts val="1100"/>
              <a:buFont typeface="Arial"/>
              <a:buNone/>
            </a:pPr>
            <a:r>
              <a:rPr b="0" i="0" lang="en" sz="1000" u="none" cap="none" strike="noStrike">
                <a:solidFill>
                  <a:schemeClr val="accent2"/>
                </a:solidFill>
                <a:latin typeface="Arial"/>
                <a:ea typeface="Arial"/>
                <a:cs typeface="Arial"/>
                <a:sym typeface="Arial"/>
              </a:rPr>
              <a:t>1-3 mo.</a:t>
            </a:r>
            <a:endParaRPr b="0" i="0" sz="1000" u="none" cap="none" strike="noStrike">
              <a:solidFill>
                <a:schemeClr val="accent2"/>
              </a:solidFill>
              <a:latin typeface="Calibri"/>
              <a:ea typeface="Calibri"/>
              <a:cs typeface="Calibri"/>
              <a:sym typeface="Calibri"/>
            </a:endParaRPr>
          </a:p>
        </p:txBody>
      </p:sp>
      <p:sp>
        <p:nvSpPr>
          <p:cNvPr id="1600" name="Google Shape;1600;p203"/>
          <p:cNvSpPr/>
          <p:nvPr/>
        </p:nvSpPr>
        <p:spPr>
          <a:xfrm>
            <a:off x="2875625" y="2680000"/>
            <a:ext cx="6006300" cy="578700"/>
          </a:xfrm>
          <a:prstGeom prst="rect">
            <a:avLst/>
          </a:prstGeom>
          <a:solidFill>
            <a:schemeClr val="accent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chemeClr val="accent2"/>
              </a:solidFill>
              <a:latin typeface="Calibri"/>
              <a:ea typeface="Calibri"/>
              <a:cs typeface="Calibri"/>
              <a:sym typeface="Calibri"/>
            </a:endParaRPr>
          </a:p>
        </p:txBody>
      </p:sp>
      <p:sp>
        <p:nvSpPr>
          <p:cNvPr id="1601" name="Google Shape;1601;p203"/>
          <p:cNvSpPr/>
          <p:nvPr/>
        </p:nvSpPr>
        <p:spPr>
          <a:xfrm>
            <a:off x="472575" y="2680001"/>
            <a:ext cx="1939500" cy="578700"/>
          </a:xfrm>
          <a:prstGeom prst="rect">
            <a:avLst/>
          </a:prstGeom>
          <a:solidFill>
            <a:schemeClr val="accent3"/>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2C2D2F"/>
              </a:buClr>
              <a:buSzPts val="1800"/>
              <a:buFont typeface="Calibri"/>
              <a:buNone/>
            </a:pPr>
            <a:r>
              <a:t/>
            </a:r>
            <a:endParaRPr b="0" i="0" sz="1800" u="none" cap="none" strike="noStrike">
              <a:solidFill>
                <a:srgbClr val="2C2D2F"/>
              </a:solidFill>
              <a:latin typeface="Calibri"/>
              <a:ea typeface="Calibri"/>
              <a:cs typeface="Calibri"/>
              <a:sym typeface="Calibri"/>
            </a:endParaRPr>
          </a:p>
        </p:txBody>
      </p:sp>
      <p:sp>
        <p:nvSpPr>
          <p:cNvPr id="1602" name="Google Shape;1602;p203"/>
          <p:cNvSpPr/>
          <p:nvPr/>
        </p:nvSpPr>
        <p:spPr>
          <a:xfrm>
            <a:off x="2903106" y="2797686"/>
            <a:ext cx="59787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i="0" lang="en" u="none" cap="none" strike="noStrike">
                <a:solidFill>
                  <a:srgbClr val="FFFFFF"/>
                </a:solidFill>
                <a:latin typeface="Arial"/>
                <a:ea typeface="Arial"/>
                <a:cs typeface="Arial"/>
                <a:sym typeface="Arial"/>
              </a:rPr>
              <a:t>Reactive Analysis: Industry T</a:t>
            </a:r>
            <a:r>
              <a:rPr b="1" lang="en">
                <a:solidFill>
                  <a:srgbClr val="FFFFFF"/>
                </a:solidFill>
              </a:rPr>
              <a:t>oday, Monitoring News</a:t>
            </a:r>
            <a:endParaRPr/>
          </a:p>
        </p:txBody>
      </p:sp>
      <p:sp>
        <p:nvSpPr>
          <p:cNvPr id="1603" name="Google Shape;1603;p203"/>
          <p:cNvSpPr txBox="1"/>
          <p:nvPr/>
        </p:nvSpPr>
        <p:spPr>
          <a:xfrm>
            <a:off x="520725" y="2751775"/>
            <a:ext cx="1843200" cy="44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Arial"/>
              <a:buNone/>
            </a:pPr>
            <a:r>
              <a:rPr b="1" i="0" lang="en" sz="1200" u="none" cap="none" strike="noStrike">
                <a:solidFill>
                  <a:schemeClr val="lt1"/>
                </a:solidFill>
                <a:latin typeface="Arial"/>
                <a:ea typeface="Arial"/>
                <a:cs typeface="Arial"/>
                <a:sym typeface="Arial"/>
              </a:rPr>
              <a:t>Predictive Analysis: Moni</a:t>
            </a:r>
            <a:r>
              <a:rPr b="1" lang="en" sz="1200">
                <a:solidFill>
                  <a:schemeClr val="lt1"/>
                </a:solidFill>
              </a:rPr>
              <a:t>toring Signals</a:t>
            </a:r>
            <a:endParaRPr b="1" i="0" sz="1200" u="none" cap="none" strike="noStrike">
              <a:solidFill>
                <a:schemeClr val="lt1"/>
              </a:solidFill>
              <a:latin typeface="Arial"/>
              <a:ea typeface="Arial"/>
              <a:cs typeface="Arial"/>
              <a:sym typeface="Arial"/>
            </a:endParaRPr>
          </a:p>
        </p:txBody>
      </p:sp>
      <p:cxnSp>
        <p:nvCxnSpPr>
          <p:cNvPr id="1604" name="Google Shape;1604;p203"/>
          <p:cNvCxnSpPr/>
          <p:nvPr/>
        </p:nvCxnSpPr>
        <p:spPr>
          <a:xfrm>
            <a:off x="6631550" y="3538150"/>
            <a:ext cx="0" cy="447300"/>
          </a:xfrm>
          <a:prstGeom prst="straightConnector1">
            <a:avLst/>
          </a:prstGeom>
          <a:noFill/>
          <a:ln cap="flat" cmpd="sng" w="9525">
            <a:solidFill>
              <a:srgbClr val="4C4D4F"/>
            </a:solidFill>
            <a:prstDash val="solid"/>
            <a:round/>
            <a:headEnd len="sm" w="sm" type="none"/>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sp>
        <p:nvSpPr>
          <p:cNvPr id="1609" name="Google Shape;1609;p204"/>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Who is benefiting from Outside Insight?</a:t>
            </a:r>
            <a:endParaRPr b="0" i="0" sz="2400" u="none" cap="none" strike="noStrike">
              <a:solidFill>
                <a:srgbClr val="4C4D4F"/>
              </a:solidFill>
              <a:latin typeface="Arial"/>
              <a:ea typeface="Arial"/>
              <a:cs typeface="Arial"/>
              <a:sym typeface="Arial"/>
            </a:endParaRPr>
          </a:p>
        </p:txBody>
      </p:sp>
      <p:sp>
        <p:nvSpPr>
          <p:cNvPr id="1610" name="Google Shape;1610;p204"/>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sp>
        <p:nvSpPr>
          <p:cNvPr id="1611" name="Google Shape;1611;p204"/>
          <p:cNvSpPr txBox="1"/>
          <p:nvPr/>
        </p:nvSpPr>
        <p:spPr>
          <a:xfrm>
            <a:off x="362225" y="1475350"/>
            <a:ext cx="4120800" cy="5601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accent1"/>
                </a:solidFill>
              </a:rPr>
              <a:t>Investors:</a:t>
            </a:r>
            <a:r>
              <a:rPr b="1" lang="en" sz="1200">
                <a:solidFill>
                  <a:srgbClr val="4D4D4D"/>
                </a:solidFill>
              </a:rPr>
              <a:t> </a:t>
            </a:r>
            <a:r>
              <a:rPr lang="en" sz="1200">
                <a:solidFill>
                  <a:srgbClr val="4D4D4D"/>
                </a:solidFill>
              </a:rPr>
              <a:t>surface relevant investment opportunities, monitor existing portfolio</a:t>
            </a:r>
            <a:endParaRPr sz="1200">
              <a:solidFill>
                <a:srgbClr val="4D4D4D"/>
              </a:solidFill>
            </a:endParaRPr>
          </a:p>
          <a:p>
            <a:pPr indent="0" lvl="0" marL="0" marR="0" rtl="0" algn="l">
              <a:lnSpc>
                <a:spcPct val="100000"/>
              </a:lnSpc>
              <a:spcBef>
                <a:spcPts val="0"/>
              </a:spcBef>
              <a:spcAft>
                <a:spcPts val="0"/>
              </a:spcAft>
              <a:buClr>
                <a:srgbClr val="373939"/>
              </a:buClr>
              <a:buSzPts val="1500"/>
              <a:buFont typeface="Nunito Sans"/>
              <a:buNone/>
            </a:pPr>
            <a:r>
              <a:t/>
            </a:r>
            <a:endParaRPr b="1" sz="1200">
              <a:solidFill>
                <a:srgbClr val="4D4D4D"/>
              </a:solidFill>
            </a:endParaRPr>
          </a:p>
          <a:p>
            <a:pPr indent="0" lvl="0" marL="0" marR="0" rtl="0" algn="l">
              <a:lnSpc>
                <a:spcPct val="100000"/>
              </a:lnSpc>
              <a:spcBef>
                <a:spcPts val="0"/>
              </a:spcBef>
              <a:spcAft>
                <a:spcPts val="0"/>
              </a:spcAft>
              <a:buClr>
                <a:srgbClr val="373939"/>
              </a:buClr>
              <a:buSzPts val="1500"/>
              <a:buFont typeface="Nunito Sans"/>
              <a:buNone/>
            </a:pPr>
            <a:r>
              <a:t/>
            </a:r>
            <a:endParaRPr sz="1200">
              <a:solidFill>
                <a:srgbClr val="4D4D4D"/>
              </a:solidFill>
            </a:endParaRPr>
          </a:p>
        </p:txBody>
      </p:sp>
      <p:sp>
        <p:nvSpPr>
          <p:cNvPr id="1612" name="Google Shape;1612;p204"/>
          <p:cNvSpPr txBox="1"/>
          <p:nvPr/>
        </p:nvSpPr>
        <p:spPr>
          <a:xfrm>
            <a:off x="4740750" y="2597425"/>
            <a:ext cx="3988800" cy="7209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accent3"/>
                </a:solidFill>
              </a:rPr>
              <a:t>Sales leaders:</a:t>
            </a:r>
            <a:r>
              <a:rPr b="1" lang="en" sz="1200">
                <a:solidFill>
                  <a:srgbClr val="4D4D4D"/>
                </a:solidFill>
              </a:rPr>
              <a:t> </a:t>
            </a:r>
            <a:r>
              <a:rPr lang="en" sz="1200">
                <a:solidFill>
                  <a:srgbClr val="4D4D4D"/>
                </a:solidFill>
              </a:rPr>
              <a:t>surface and monitor relevant target prospects</a:t>
            </a:r>
            <a:endParaRPr sz="1200">
              <a:solidFill>
                <a:srgbClr val="4D4D4D"/>
              </a:solidFill>
            </a:endParaRPr>
          </a:p>
        </p:txBody>
      </p:sp>
      <p:sp>
        <p:nvSpPr>
          <p:cNvPr id="1613" name="Google Shape;1613;p204"/>
          <p:cNvSpPr txBox="1"/>
          <p:nvPr/>
        </p:nvSpPr>
        <p:spPr>
          <a:xfrm>
            <a:off x="4740750" y="1475350"/>
            <a:ext cx="3564600" cy="6573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dk2"/>
                </a:solidFill>
              </a:rPr>
              <a:t>PR&amp; </a:t>
            </a:r>
            <a:r>
              <a:rPr b="1" lang="en" sz="1200">
                <a:solidFill>
                  <a:schemeClr val="dk2"/>
                </a:solidFill>
              </a:rPr>
              <a:t>Marketing professionals:</a:t>
            </a:r>
            <a:r>
              <a:rPr lang="en" sz="1200">
                <a:solidFill>
                  <a:schemeClr val="dk2"/>
                </a:solidFill>
              </a:rPr>
              <a:t> </a:t>
            </a:r>
            <a:r>
              <a:rPr lang="en" sz="1200">
                <a:solidFill>
                  <a:srgbClr val="4D4D4D"/>
                </a:solidFill>
              </a:rPr>
              <a:t>gain valuable customer insights, monitor your brand reach and perception, discover target accounts</a:t>
            </a:r>
            <a:endParaRPr sz="1200">
              <a:solidFill>
                <a:srgbClr val="4D4D4D"/>
              </a:solidFill>
            </a:endParaRPr>
          </a:p>
        </p:txBody>
      </p:sp>
      <p:cxnSp>
        <p:nvCxnSpPr>
          <p:cNvPr id="1614" name="Google Shape;1614;p204"/>
          <p:cNvCxnSpPr/>
          <p:nvPr/>
        </p:nvCxnSpPr>
        <p:spPr>
          <a:xfrm rot="10800000">
            <a:off x="1350400" y="1185200"/>
            <a:ext cx="7166400" cy="0"/>
          </a:xfrm>
          <a:prstGeom prst="straightConnector1">
            <a:avLst/>
          </a:prstGeom>
          <a:noFill/>
          <a:ln cap="flat" cmpd="sng" w="9525">
            <a:solidFill>
              <a:srgbClr val="595959"/>
            </a:solidFill>
            <a:prstDash val="solid"/>
            <a:round/>
            <a:headEnd len="med" w="med" type="none"/>
            <a:tailEnd len="med" w="med" type="none"/>
          </a:ln>
        </p:spPr>
      </p:cxnSp>
      <p:sp>
        <p:nvSpPr>
          <p:cNvPr id="1615" name="Google Shape;1615;p204"/>
          <p:cNvSpPr txBox="1"/>
          <p:nvPr/>
        </p:nvSpPr>
        <p:spPr>
          <a:xfrm>
            <a:off x="406275" y="1129025"/>
            <a:ext cx="813300" cy="108000"/>
          </a:xfrm>
          <a:prstGeom prst="rect">
            <a:avLst/>
          </a:prstGeom>
          <a:solidFill>
            <a:srgbClr val="424242"/>
          </a:solidFill>
          <a:ln>
            <a:noFill/>
          </a:ln>
        </p:spPr>
        <p:txBody>
          <a:bodyPr anchorCtr="0" anchor="t" bIns="91425" lIns="45700" spcFirstLastPara="1" rIns="45675" wrap="square" tIns="0">
            <a:noAutofit/>
          </a:bodyPr>
          <a:lstStyle/>
          <a:p>
            <a:pPr indent="0" lvl="0" marL="0" marR="0" rtl="0" algn="l">
              <a:lnSpc>
                <a:spcPct val="100000"/>
              </a:lnSpc>
              <a:spcBef>
                <a:spcPts val="0"/>
              </a:spcBef>
              <a:spcAft>
                <a:spcPts val="0"/>
              </a:spcAft>
              <a:buClr>
                <a:srgbClr val="373939"/>
              </a:buClr>
              <a:buSzPts val="1500"/>
              <a:buFont typeface="Nunito Sans"/>
              <a:buNone/>
            </a:pPr>
            <a:r>
              <a:rPr lang="en" sz="700">
                <a:solidFill>
                  <a:schemeClr val="lt1"/>
                </a:solidFill>
              </a:rPr>
              <a:t>WHO NEEDS OI?</a:t>
            </a:r>
            <a:endParaRPr sz="700">
              <a:solidFill>
                <a:schemeClr val="lt1"/>
              </a:solidFill>
            </a:endParaRPr>
          </a:p>
        </p:txBody>
      </p:sp>
      <p:sp>
        <p:nvSpPr>
          <p:cNvPr id="1616" name="Google Shape;1616;p204"/>
          <p:cNvSpPr txBox="1"/>
          <p:nvPr/>
        </p:nvSpPr>
        <p:spPr>
          <a:xfrm>
            <a:off x="362225" y="2597425"/>
            <a:ext cx="3811200" cy="9099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accent5"/>
                </a:solidFill>
              </a:rPr>
              <a:t>Boards + Executives:</a:t>
            </a:r>
            <a:r>
              <a:rPr b="1" lang="en" sz="1200">
                <a:solidFill>
                  <a:srgbClr val="4D4D4D"/>
                </a:solidFill>
              </a:rPr>
              <a:t> </a:t>
            </a:r>
            <a:r>
              <a:rPr lang="en" sz="1200">
                <a:solidFill>
                  <a:srgbClr val="4D4D4D"/>
                </a:solidFill>
              </a:rPr>
              <a:t>benchmark against the competition, keep an eye on changes in the industry,  identify business opportunities or threats in real time and offer unbiased, predictive insights to all stakeholders</a:t>
            </a:r>
            <a:endParaRPr sz="1200">
              <a:solidFill>
                <a:srgbClr val="4D4D4D"/>
              </a:solidFill>
            </a:endParaRPr>
          </a:p>
        </p:txBody>
      </p:sp>
      <p:sp>
        <p:nvSpPr>
          <p:cNvPr id="1617" name="Google Shape;1617;p204"/>
          <p:cNvSpPr txBox="1"/>
          <p:nvPr/>
        </p:nvSpPr>
        <p:spPr>
          <a:xfrm>
            <a:off x="362225" y="3943825"/>
            <a:ext cx="3871500" cy="6216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accent4"/>
                </a:solidFill>
              </a:rPr>
              <a:t>Product developers:</a:t>
            </a:r>
            <a:r>
              <a:rPr b="1" lang="en" sz="1200">
                <a:solidFill>
                  <a:srgbClr val="4D4D4D"/>
                </a:solidFill>
              </a:rPr>
              <a:t> </a:t>
            </a:r>
            <a:r>
              <a:rPr lang="en" sz="1200">
                <a:solidFill>
                  <a:srgbClr val="4D4D4D"/>
                </a:solidFill>
              </a:rPr>
              <a:t>discover market feedback in real time, gain competitive intelligence</a:t>
            </a:r>
            <a:endParaRPr sz="1200">
              <a:solidFill>
                <a:srgbClr val="4D4D4D"/>
              </a:solidFill>
            </a:endParaRPr>
          </a:p>
        </p:txBody>
      </p:sp>
      <p:sp>
        <p:nvSpPr>
          <p:cNvPr id="1618" name="Google Shape;1618;p204"/>
          <p:cNvSpPr txBox="1"/>
          <p:nvPr/>
        </p:nvSpPr>
        <p:spPr>
          <a:xfrm>
            <a:off x="4740750" y="3943825"/>
            <a:ext cx="3514200" cy="635700"/>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373939"/>
              </a:buClr>
              <a:buSzPts val="1500"/>
              <a:buFont typeface="Nunito Sans"/>
              <a:buNone/>
            </a:pPr>
            <a:r>
              <a:rPr b="1" lang="en" sz="1200">
                <a:solidFill>
                  <a:schemeClr val="dk1"/>
                </a:solidFill>
              </a:rPr>
              <a:t>Intelligence team:</a:t>
            </a:r>
            <a:r>
              <a:rPr b="1" lang="en" sz="1200">
                <a:solidFill>
                  <a:srgbClr val="4D4D4D"/>
                </a:solidFill>
              </a:rPr>
              <a:t> </a:t>
            </a:r>
            <a:r>
              <a:rPr lang="en" sz="1200">
                <a:solidFill>
                  <a:srgbClr val="4D4D4D"/>
                </a:solidFill>
              </a:rPr>
              <a:t>stay ahead of changes in the market, deliver data-driven recommendations   </a:t>
            </a:r>
            <a:endParaRPr sz="1200">
              <a:solidFill>
                <a:srgbClr val="4D4D4D"/>
              </a:solidFill>
            </a:endParaRPr>
          </a:p>
        </p:txBody>
      </p:sp>
      <p:cxnSp>
        <p:nvCxnSpPr>
          <p:cNvPr id="1619" name="Google Shape;1619;p204"/>
          <p:cNvCxnSpPr/>
          <p:nvPr/>
        </p:nvCxnSpPr>
        <p:spPr>
          <a:xfrm rot="10800000">
            <a:off x="406200" y="2312550"/>
            <a:ext cx="8128200" cy="0"/>
          </a:xfrm>
          <a:prstGeom prst="straightConnector1">
            <a:avLst/>
          </a:prstGeom>
          <a:noFill/>
          <a:ln cap="flat" cmpd="sng" w="9525">
            <a:solidFill>
              <a:srgbClr val="EFEFEF"/>
            </a:solidFill>
            <a:prstDash val="solid"/>
            <a:round/>
            <a:headEnd len="med" w="med" type="none"/>
            <a:tailEnd len="med" w="med" type="none"/>
          </a:ln>
        </p:spPr>
      </p:cxnSp>
      <p:cxnSp>
        <p:nvCxnSpPr>
          <p:cNvPr id="1620" name="Google Shape;1620;p204"/>
          <p:cNvCxnSpPr/>
          <p:nvPr/>
        </p:nvCxnSpPr>
        <p:spPr>
          <a:xfrm rot="10800000">
            <a:off x="406200" y="3792200"/>
            <a:ext cx="8128200" cy="0"/>
          </a:xfrm>
          <a:prstGeom prst="straightConnector1">
            <a:avLst/>
          </a:prstGeom>
          <a:noFill/>
          <a:ln cap="flat" cmpd="sng" w="9525">
            <a:solidFill>
              <a:srgbClr val="EFEFEF"/>
            </a:solidFill>
            <a:prstDash val="solid"/>
            <a:round/>
            <a:headEnd len="med" w="med" type="none"/>
            <a:tailEnd len="med" w="med" type="none"/>
          </a:ln>
        </p:spPr>
      </p:cxnSp>
      <p:cxnSp>
        <p:nvCxnSpPr>
          <p:cNvPr id="1621" name="Google Shape;1621;p204"/>
          <p:cNvCxnSpPr/>
          <p:nvPr/>
        </p:nvCxnSpPr>
        <p:spPr>
          <a:xfrm rot="10800000">
            <a:off x="4474200" y="1407375"/>
            <a:ext cx="0" cy="3100200"/>
          </a:xfrm>
          <a:prstGeom prst="straightConnector1">
            <a:avLst/>
          </a:prstGeom>
          <a:noFill/>
          <a:ln cap="flat" cmpd="sng" w="9525">
            <a:solidFill>
              <a:srgbClr val="EFEFEF"/>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5" name="Shape 1625"/>
        <p:cNvGrpSpPr/>
        <p:nvPr/>
      </p:nvGrpSpPr>
      <p:grpSpPr>
        <a:xfrm>
          <a:off x="0" y="0"/>
          <a:ext cx="0" cy="0"/>
          <a:chOff x="0" y="0"/>
          <a:chExt cx="0" cy="0"/>
        </a:xfrm>
      </p:grpSpPr>
      <p:sp>
        <p:nvSpPr>
          <p:cNvPr id="1626" name="Google Shape;1626;p205"/>
          <p:cNvSpPr txBox="1"/>
          <p:nvPr>
            <p:ph type="title"/>
          </p:nvPr>
        </p:nvSpPr>
        <p:spPr>
          <a:xfrm>
            <a:off x="285700" y="209296"/>
            <a:ext cx="7886700" cy="621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C4D4F"/>
              </a:buClr>
              <a:buSzPts val="2400"/>
              <a:buFont typeface="Arial"/>
              <a:buNone/>
            </a:pPr>
            <a:r>
              <a:rPr lang="en" sz="2400">
                <a:solidFill>
                  <a:srgbClr val="4C4D4F"/>
                </a:solidFill>
              </a:rPr>
              <a:t>30,000+ corporate clients</a:t>
            </a:r>
            <a:endParaRPr b="0" i="0" sz="2400" u="none" cap="none" strike="noStrike">
              <a:solidFill>
                <a:srgbClr val="4C4D4F"/>
              </a:solidFill>
              <a:latin typeface="Arial"/>
              <a:ea typeface="Arial"/>
              <a:cs typeface="Arial"/>
              <a:sym typeface="Arial"/>
            </a:endParaRPr>
          </a:p>
        </p:txBody>
      </p:sp>
      <p:sp>
        <p:nvSpPr>
          <p:cNvPr id="1627" name="Google Shape;1627;p205"/>
          <p:cNvSpPr txBox="1"/>
          <p:nvPr>
            <p:ph idx="12" type="sldNum"/>
          </p:nvPr>
        </p:nvSpPr>
        <p:spPr>
          <a:xfrm>
            <a:off x="97957" y="4803998"/>
            <a:ext cx="441600" cy="28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1000" u="none" cap="none" strike="noStrike">
                <a:solidFill>
                  <a:schemeClr val="lt1"/>
                </a:solidFill>
                <a:latin typeface="Calibri"/>
                <a:ea typeface="Calibri"/>
                <a:cs typeface="Calibri"/>
                <a:sym typeface="Calibri"/>
              </a:rPr>
              <a:t>‹#›</a:t>
            </a:fld>
            <a:endParaRPr b="1" i="0" sz="1000" u="none" cap="none" strike="noStrike">
              <a:solidFill>
                <a:schemeClr val="lt1"/>
              </a:solidFill>
              <a:latin typeface="Calibri"/>
              <a:ea typeface="Calibri"/>
              <a:cs typeface="Calibri"/>
              <a:sym typeface="Calibri"/>
            </a:endParaRPr>
          </a:p>
        </p:txBody>
      </p:sp>
      <p:pic>
        <p:nvPicPr>
          <p:cNvPr id="1628" name="Google Shape;1628;p205"/>
          <p:cNvPicPr preferRelativeResize="0"/>
          <p:nvPr/>
        </p:nvPicPr>
        <p:blipFill rotWithShape="1">
          <a:blip r:embed="rId3">
            <a:alphaModFix/>
          </a:blip>
          <a:srcRect b="0" l="0" r="0" t="0"/>
          <a:stretch/>
        </p:blipFill>
        <p:spPr>
          <a:xfrm>
            <a:off x="1666899" y="1750961"/>
            <a:ext cx="440704" cy="440704"/>
          </a:xfrm>
          <a:prstGeom prst="rect">
            <a:avLst/>
          </a:prstGeom>
          <a:noFill/>
          <a:ln>
            <a:noFill/>
          </a:ln>
        </p:spPr>
      </p:pic>
      <p:pic>
        <p:nvPicPr>
          <p:cNvPr id="1629" name="Google Shape;1629;p205"/>
          <p:cNvPicPr preferRelativeResize="0"/>
          <p:nvPr/>
        </p:nvPicPr>
        <p:blipFill rotWithShape="1">
          <a:blip r:embed="rId4">
            <a:alphaModFix/>
          </a:blip>
          <a:srcRect b="0" l="0" r="0" t="0"/>
          <a:stretch/>
        </p:blipFill>
        <p:spPr>
          <a:xfrm>
            <a:off x="6781375" y="1147825"/>
            <a:ext cx="414675" cy="391861"/>
          </a:xfrm>
          <a:prstGeom prst="rect">
            <a:avLst/>
          </a:prstGeom>
          <a:noFill/>
          <a:ln>
            <a:noFill/>
          </a:ln>
        </p:spPr>
      </p:pic>
      <p:pic>
        <p:nvPicPr>
          <p:cNvPr id="1630" name="Google Shape;1630;p205"/>
          <p:cNvPicPr preferRelativeResize="0"/>
          <p:nvPr/>
        </p:nvPicPr>
        <p:blipFill rotWithShape="1">
          <a:blip r:embed="rId5">
            <a:alphaModFix/>
          </a:blip>
          <a:srcRect b="0" l="0" r="0" t="0"/>
          <a:stretch/>
        </p:blipFill>
        <p:spPr>
          <a:xfrm>
            <a:off x="543167" y="3730475"/>
            <a:ext cx="707076" cy="261680"/>
          </a:xfrm>
          <a:prstGeom prst="rect">
            <a:avLst/>
          </a:prstGeom>
          <a:noFill/>
          <a:ln>
            <a:noFill/>
          </a:ln>
        </p:spPr>
      </p:pic>
      <p:pic>
        <p:nvPicPr>
          <p:cNvPr descr="adidas_group" id="1631" name="Google Shape;1631;p205"/>
          <p:cNvPicPr preferRelativeResize="0"/>
          <p:nvPr/>
        </p:nvPicPr>
        <p:blipFill rotWithShape="1">
          <a:blip r:embed="rId6">
            <a:alphaModFix/>
          </a:blip>
          <a:srcRect b="0" l="0" r="0" t="0"/>
          <a:stretch/>
        </p:blipFill>
        <p:spPr>
          <a:xfrm>
            <a:off x="543167" y="1231881"/>
            <a:ext cx="787584" cy="239954"/>
          </a:xfrm>
          <a:prstGeom prst="rect">
            <a:avLst/>
          </a:prstGeom>
          <a:noFill/>
          <a:ln>
            <a:noFill/>
          </a:ln>
        </p:spPr>
      </p:pic>
      <p:pic>
        <p:nvPicPr>
          <p:cNvPr descr="barclays-plc-logo" id="1632" name="Google Shape;1632;p205"/>
          <p:cNvPicPr preferRelativeResize="0"/>
          <p:nvPr/>
        </p:nvPicPr>
        <p:blipFill rotWithShape="1">
          <a:blip r:embed="rId7">
            <a:alphaModFix/>
          </a:blip>
          <a:srcRect b="0" l="0" r="0" t="0"/>
          <a:stretch/>
        </p:blipFill>
        <p:spPr>
          <a:xfrm>
            <a:off x="1514818" y="1177830"/>
            <a:ext cx="1055003" cy="352079"/>
          </a:xfrm>
          <a:prstGeom prst="rect">
            <a:avLst/>
          </a:prstGeom>
          <a:noFill/>
          <a:ln>
            <a:noFill/>
          </a:ln>
        </p:spPr>
      </p:pic>
      <p:pic>
        <p:nvPicPr>
          <p:cNvPr descr="BlackRock" id="1633" name="Google Shape;1633;p205"/>
          <p:cNvPicPr preferRelativeResize="0"/>
          <p:nvPr/>
        </p:nvPicPr>
        <p:blipFill rotWithShape="1">
          <a:blip r:embed="rId8">
            <a:alphaModFix/>
          </a:blip>
          <a:srcRect b="0" l="0" r="0" t="0"/>
          <a:stretch/>
        </p:blipFill>
        <p:spPr>
          <a:xfrm>
            <a:off x="2762771" y="1206900"/>
            <a:ext cx="927152" cy="291771"/>
          </a:xfrm>
          <a:prstGeom prst="rect">
            <a:avLst/>
          </a:prstGeom>
          <a:noFill/>
          <a:ln>
            <a:noFill/>
          </a:ln>
        </p:spPr>
      </p:pic>
      <p:pic>
        <p:nvPicPr>
          <p:cNvPr descr="Calvin Klein Meltwater" id="1634" name="Google Shape;1634;p205"/>
          <p:cNvPicPr preferRelativeResize="0"/>
          <p:nvPr/>
        </p:nvPicPr>
        <p:blipFill rotWithShape="1">
          <a:blip r:embed="rId9">
            <a:alphaModFix/>
          </a:blip>
          <a:srcRect b="0" l="0" r="0" t="0"/>
          <a:stretch/>
        </p:blipFill>
        <p:spPr>
          <a:xfrm>
            <a:off x="4191575" y="1190168"/>
            <a:ext cx="503870" cy="326366"/>
          </a:xfrm>
          <a:prstGeom prst="rect">
            <a:avLst/>
          </a:prstGeom>
          <a:noFill/>
          <a:ln>
            <a:noFill/>
          </a:ln>
        </p:spPr>
      </p:pic>
      <p:pic>
        <p:nvPicPr>
          <p:cNvPr descr="Canon Meltwater" id="1635" name="Google Shape;1635;p205"/>
          <p:cNvPicPr preferRelativeResize="0"/>
          <p:nvPr/>
        </p:nvPicPr>
        <p:blipFill rotWithShape="1">
          <a:blip r:embed="rId10">
            <a:alphaModFix/>
          </a:blip>
          <a:srcRect b="0" l="0" r="0" t="0"/>
          <a:stretch/>
        </p:blipFill>
        <p:spPr>
          <a:xfrm>
            <a:off x="5197095" y="1253964"/>
            <a:ext cx="739974" cy="193950"/>
          </a:xfrm>
          <a:prstGeom prst="rect">
            <a:avLst/>
          </a:prstGeom>
          <a:noFill/>
          <a:ln>
            <a:noFill/>
          </a:ln>
        </p:spPr>
      </p:pic>
      <p:pic>
        <p:nvPicPr>
          <p:cNvPr descr="cathay pacific" id="1636" name="Google Shape;1636;p205"/>
          <p:cNvPicPr preferRelativeResize="0"/>
          <p:nvPr/>
        </p:nvPicPr>
        <p:blipFill rotWithShape="1">
          <a:blip r:embed="rId11">
            <a:alphaModFix/>
          </a:blip>
          <a:srcRect b="0" l="0" r="0" t="0"/>
          <a:stretch/>
        </p:blipFill>
        <p:spPr>
          <a:xfrm>
            <a:off x="7720651" y="1167391"/>
            <a:ext cx="762023" cy="373492"/>
          </a:xfrm>
          <a:prstGeom prst="rect">
            <a:avLst/>
          </a:prstGeom>
          <a:noFill/>
          <a:ln>
            <a:noFill/>
          </a:ln>
        </p:spPr>
      </p:pic>
      <p:pic>
        <p:nvPicPr>
          <p:cNvPr descr="Chevron Meltwater" id="1637" name="Google Shape;1637;p205"/>
          <p:cNvPicPr preferRelativeResize="0"/>
          <p:nvPr/>
        </p:nvPicPr>
        <p:blipFill rotWithShape="1">
          <a:blip r:embed="rId12">
            <a:alphaModFix/>
          </a:blip>
          <a:srcRect b="0" l="0" r="0" t="0"/>
          <a:stretch/>
        </p:blipFill>
        <p:spPr>
          <a:xfrm>
            <a:off x="543167" y="1756008"/>
            <a:ext cx="613030" cy="429974"/>
          </a:xfrm>
          <a:prstGeom prst="rect">
            <a:avLst/>
          </a:prstGeom>
          <a:noFill/>
          <a:ln>
            <a:noFill/>
          </a:ln>
        </p:spPr>
      </p:pic>
      <p:pic>
        <p:nvPicPr>
          <p:cNvPr descr="Cushman &amp; Wakefield Meltwater" id="1638" name="Google Shape;1638;p205"/>
          <p:cNvPicPr preferRelativeResize="0"/>
          <p:nvPr/>
        </p:nvPicPr>
        <p:blipFill rotWithShape="1">
          <a:blip r:embed="rId13">
            <a:alphaModFix/>
          </a:blip>
          <a:srcRect b="0" l="0" r="0" t="0"/>
          <a:stretch/>
        </p:blipFill>
        <p:spPr>
          <a:xfrm>
            <a:off x="2649519" y="1853500"/>
            <a:ext cx="819269" cy="227946"/>
          </a:xfrm>
          <a:prstGeom prst="rect">
            <a:avLst/>
          </a:prstGeom>
          <a:noFill/>
          <a:ln>
            <a:noFill/>
          </a:ln>
        </p:spPr>
      </p:pic>
      <p:pic>
        <p:nvPicPr>
          <p:cNvPr descr="danone baby nutrition" id="1639" name="Google Shape;1639;p205"/>
          <p:cNvPicPr preferRelativeResize="0"/>
          <p:nvPr/>
        </p:nvPicPr>
        <p:blipFill rotWithShape="1">
          <a:blip r:embed="rId14">
            <a:alphaModFix/>
          </a:blip>
          <a:srcRect b="0" l="0" r="0" t="0"/>
          <a:stretch/>
        </p:blipFill>
        <p:spPr>
          <a:xfrm>
            <a:off x="3956797" y="1776481"/>
            <a:ext cx="805726" cy="388020"/>
          </a:xfrm>
          <a:prstGeom prst="rect">
            <a:avLst/>
          </a:prstGeom>
          <a:noFill/>
          <a:ln>
            <a:noFill/>
          </a:ln>
        </p:spPr>
      </p:pic>
      <p:pic>
        <p:nvPicPr>
          <p:cNvPr descr="deutsche-bank-logo" id="1640" name="Google Shape;1640;p205"/>
          <p:cNvPicPr preferRelativeResize="0"/>
          <p:nvPr/>
        </p:nvPicPr>
        <p:blipFill rotWithShape="1">
          <a:blip r:embed="rId15">
            <a:alphaModFix/>
          </a:blip>
          <a:srcRect b="0" l="0" r="0" t="0"/>
          <a:stretch/>
        </p:blipFill>
        <p:spPr>
          <a:xfrm>
            <a:off x="7444155" y="4379642"/>
            <a:ext cx="1038519" cy="212862"/>
          </a:xfrm>
          <a:prstGeom prst="rect">
            <a:avLst/>
          </a:prstGeom>
          <a:noFill/>
          <a:ln>
            <a:noFill/>
          </a:ln>
        </p:spPr>
      </p:pic>
      <p:pic>
        <p:nvPicPr>
          <p:cNvPr descr="logo-eink" id="1641" name="Google Shape;1641;p205"/>
          <p:cNvPicPr preferRelativeResize="0"/>
          <p:nvPr/>
        </p:nvPicPr>
        <p:blipFill rotWithShape="1">
          <a:blip r:embed="rId16">
            <a:alphaModFix/>
          </a:blip>
          <a:srcRect b="0" l="0" r="0" t="0"/>
          <a:stretch/>
        </p:blipFill>
        <p:spPr>
          <a:xfrm>
            <a:off x="6694451" y="1813908"/>
            <a:ext cx="692104" cy="310187"/>
          </a:xfrm>
          <a:prstGeom prst="rect">
            <a:avLst/>
          </a:prstGeom>
          <a:noFill/>
          <a:ln>
            <a:noFill/>
          </a:ln>
        </p:spPr>
      </p:pic>
      <p:pic>
        <p:nvPicPr>
          <p:cNvPr descr="Electronic Arts Meltwater" id="1642" name="Google Shape;1642;p205"/>
          <p:cNvPicPr preferRelativeResize="0"/>
          <p:nvPr/>
        </p:nvPicPr>
        <p:blipFill rotWithShape="1">
          <a:blip r:embed="rId17">
            <a:alphaModFix/>
          </a:blip>
          <a:srcRect b="0" l="0" r="0" t="0"/>
          <a:stretch/>
        </p:blipFill>
        <p:spPr>
          <a:xfrm>
            <a:off x="8067981" y="1763658"/>
            <a:ext cx="414693" cy="414693"/>
          </a:xfrm>
          <a:prstGeom prst="rect">
            <a:avLst/>
          </a:prstGeom>
          <a:noFill/>
          <a:ln>
            <a:noFill/>
          </a:ln>
        </p:spPr>
      </p:pic>
      <p:pic>
        <p:nvPicPr>
          <p:cNvPr descr="FidelityLogo" id="1643" name="Google Shape;1643;p205"/>
          <p:cNvPicPr preferRelativeResize="0"/>
          <p:nvPr/>
        </p:nvPicPr>
        <p:blipFill rotWithShape="1">
          <a:blip r:embed="rId18">
            <a:alphaModFix/>
          </a:blip>
          <a:srcRect b="0" l="0" r="0" t="0"/>
          <a:stretch/>
        </p:blipFill>
        <p:spPr>
          <a:xfrm>
            <a:off x="1514830" y="2499500"/>
            <a:ext cx="982771" cy="238839"/>
          </a:xfrm>
          <a:prstGeom prst="rect">
            <a:avLst/>
          </a:prstGeom>
          <a:noFill/>
          <a:ln>
            <a:noFill/>
          </a:ln>
        </p:spPr>
      </p:pic>
      <p:pic>
        <p:nvPicPr>
          <p:cNvPr descr="General Electric Meltwater" id="1644" name="Google Shape;1644;p205"/>
          <p:cNvPicPr preferRelativeResize="0"/>
          <p:nvPr/>
        </p:nvPicPr>
        <p:blipFill rotWithShape="1">
          <a:blip r:embed="rId19">
            <a:alphaModFix/>
          </a:blip>
          <a:srcRect b="0" l="0" r="0" t="0"/>
          <a:stretch/>
        </p:blipFill>
        <p:spPr>
          <a:xfrm>
            <a:off x="543167" y="2394053"/>
            <a:ext cx="457092" cy="457092"/>
          </a:xfrm>
          <a:prstGeom prst="rect">
            <a:avLst/>
          </a:prstGeom>
          <a:noFill/>
          <a:ln>
            <a:noFill/>
          </a:ln>
        </p:spPr>
      </p:pic>
      <p:pic>
        <p:nvPicPr>
          <p:cNvPr descr="GlaxoSmithKline Meltwater" id="1645" name="Google Shape;1645;p205"/>
          <p:cNvPicPr preferRelativeResize="0"/>
          <p:nvPr/>
        </p:nvPicPr>
        <p:blipFill rotWithShape="1">
          <a:blip r:embed="rId20">
            <a:alphaModFix/>
          </a:blip>
          <a:srcRect b="0" l="0" r="0" t="0"/>
          <a:stretch/>
        </p:blipFill>
        <p:spPr>
          <a:xfrm>
            <a:off x="3031411" y="2475481"/>
            <a:ext cx="865433" cy="288816"/>
          </a:xfrm>
          <a:prstGeom prst="rect">
            <a:avLst/>
          </a:prstGeom>
          <a:noFill/>
          <a:ln>
            <a:noFill/>
          </a:ln>
        </p:spPr>
      </p:pic>
      <p:pic>
        <p:nvPicPr>
          <p:cNvPr descr="haier logo" id="1646" name="Google Shape;1646;p205"/>
          <p:cNvPicPr preferRelativeResize="0"/>
          <p:nvPr/>
        </p:nvPicPr>
        <p:blipFill rotWithShape="1">
          <a:blip r:embed="rId21">
            <a:alphaModFix/>
          </a:blip>
          <a:srcRect b="0" l="0" r="0" t="0"/>
          <a:stretch/>
        </p:blipFill>
        <p:spPr>
          <a:xfrm>
            <a:off x="5304195" y="2527327"/>
            <a:ext cx="654965" cy="181156"/>
          </a:xfrm>
          <a:prstGeom prst="rect">
            <a:avLst/>
          </a:prstGeom>
          <a:noFill/>
          <a:ln>
            <a:noFill/>
          </a:ln>
        </p:spPr>
      </p:pic>
      <p:pic>
        <p:nvPicPr>
          <p:cNvPr descr="Harvard Meltwater" id="1647" name="Google Shape;1647;p205"/>
          <p:cNvPicPr preferRelativeResize="0"/>
          <p:nvPr/>
        </p:nvPicPr>
        <p:blipFill rotWithShape="1">
          <a:blip r:embed="rId22">
            <a:alphaModFix/>
          </a:blip>
          <a:srcRect b="0" l="0" r="0" t="0"/>
          <a:stretch/>
        </p:blipFill>
        <p:spPr>
          <a:xfrm>
            <a:off x="4413111" y="2384416"/>
            <a:ext cx="477635" cy="477635"/>
          </a:xfrm>
          <a:prstGeom prst="rect">
            <a:avLst/>
          </a:prstGeom>
          <a:noFill/>
          <a:ln>
            <a:noFill/>
          </a:ln>
        </p:spPr>
      </p:pic>
      <p:pic>
        <p:nvPicPr>
          <p:cNvPr descr="HP Meltwater" id="1648" name="Google Shape;1648;p205"/>
          <p:cNvPicPr preferRelativeResize="0"/>
          <p:nvPr/>
        </p:nvPicPr>
        <p:blipFill rotWithShape="1">
          <a:blip r:embed="rId23">
            <a:alphaModFix/>
          </a:blip>
          <a:srcRect b="0" l="0" r="0" t="0"/>
          <a:stretch/>
        </p:blipFill>
        <p:spPr>
          <a:xfrm>
            <a:off x="6434698" y="2463824"/>
            <a:ext cx="497378" cy="312931"/>
          </a:xfrm>
          <a:prstGeom prst="rect">
            <a:avLst/>
          </a:prstGeom>
          <a:noFill/>
          <a:ln>
            <a:noFill/>
          </a:ln>
        </p:spPr>
      </p:pic>
      <p:pic>
        <p:nvPicPr>
          <p:cNvPr descr="HSBC Meltwater" id="1649" name="Google Shape;1649;p205"/>
          <p:cNvPicPr preferRelativeResize="0"/>
          <p:nvPr/>
        </p:nvPicPr>
        <p:blipFill rotWithShape="1">
          <a:blip r:embed="rId24">
            <a:alphaModFix/>
          </a:blip>
          <a:srcRect b="0" l="0" r="0" t="0"/>
          <a:stretch/>
        </p:blipFill>
        <p:spPr>
          <a:xfrm>
            <a:off x="7728760" y="2398182"/>
            <a:ext cx="753914" cy="449434"/>
          </a:xfrm>
          <a:prstGeom prst="rect">
            <a:avLst/>
          </a:prstGeom>
          <a:noFill/>
          <a:ln>
            <a:noFill/>
          </a:ln>
        </p:spPr>
      </p:pic>
      <p:pic>
        <p:nvPicPr>
          <p:cNvPr descr="Johnson and Johnson Meltwater" id="1650" name="Google Shape;1650;p205"/>
          <p:cNvPicPr preferRelativeResize="0"/>
          <p:nvPr/>
        </p:nvPicPr>
        <p:blipFill rotWithShape="1">
          <a:blip r:embed="rId25">
            <a:alphaModFix/>
          </a:blip>
          <a:srcRect b="0" l="0" r="0" t="0"/>
          <a:stretch/>
        </p:blipFill>
        <p:spPr>
          <a:xfrm>
            <a:off x="543167" y="3167396"/>
            <a:ext cx="835784" cy="155357"/>
          </a:xfrm>
          <a:prstGeom prst="rect">
            <a:avLst/>
          </a:prstGeom>
          <a:noFill/>
          <a:ln>
            <a:noFill/>
          </a:ln>
        </p:spPr>
      </p:pic>
      <p:pic>
        <p:nvPicPr>
          <p:cNvPr descr="L'Oreal logo Meltwater" id="1651" name="Google Shape;1651;p205"/>
          <p:cNvPicPr preferRelativeResize="0"/>
          <p:nvPr/>
        </p:nvPicPr>
        <p:blipFill rotWithShape="1">
          <a:blip r:embed="rId26">
            <a:alphaModFix/>
          </a:blip>
          <a:srcRect b="0" l="0" r="0" t="0"/>
          <a:stretch/>
        </p:blipFill>
        <p:spPr>
          <a:xfrm>
            <a:off x="1878221" y="3144866"/>
            <a:ext cx="865433" cy="202076"/>
          </a:xfrm>
          <a:prstGeom prst="rect">
            <a:avLst/>
          </a:prstGeom>
          <a:noFill/>
          <a:ln>
            <a:noFill/>
          </a:ln>
        </p:spPr>
      </p:pic>
      <p:pic>
        <p:nvPicPr>
          <p:cNvPr descr="McKinsey &amp; Company Meltwater" id="1652" name="Google Shape;1652;p205"/>
          <p:cNvPicPr preferRelativeResize="0"/>
          <p:nvPr/>
        </p:nvPicPr>
        <p:blipFill rotWithShape="1">
          <a:blip r:embed="rId27">
            <a:alphaModFix/>
          </a:blip>
          <a:srcRect b="0" l="0" r="0" t="0"/>
          <a:stretch/>
        </p:blipFill>
        <p:spPr>
          <a:xfrm>
            <a:off x="3213667" y="3154783"/>
            <a:ext cx="928959" cy="181539"/>
          </a:xfrm>
          <a:prstGeom prst="rect">
            <a:avLst/>
          </a:prstGeom>
          <a:noFill/>
          <a:ln>
            <a:noFill/>
          </a:ln>
        </p:spPr>
      </p:pic>
      <p:pic>
        <p:nvPicPr>
          <p:cNvPr descr="Mercedes-Benz Meltwater" id="1653" name="Google Shape;1653;p205"/>
          <p:cNvPicPr preferRelativeResize="0"/>
          <p:nvPr/>
        </p:nvPicPr>
        <p:blipFill rotWithShape="1">
          <a:blip r:embed="rId28">
            <a:alphaModFix/>
          </a:blip>
          <a:srcRect b="0" l="0" r="0" t="0"/>
          <a:stretch/>
        </p:blipFill>
        <p:spPr>
          <a:xfrm>
            <a:off x="5493551" y="2985031"/>
            <a:ext cx="761678" cy="533851"/>
          </a:xfrm>
          <a:prstGeom prst="rect">
            <a:avLst/>
          </a:prstGeom>
          <a:noFill/>
          <a:ln>
            <a:noFill/>
          </a:ln>
        </p:spPr>
      </p:pic>
      <p:pic>
        <p:nvPicPr>
          <p:cNvPr descr="Netflex Meltwater" id="1654" name="Google Shape;1654;p205"/>
          <p:cNvPicPr preferRelativeResize="0"/>
          <p:nvPr/>
        </p:nvPicPr>
        <p:blipFill rotWithShape="1">
          <a:blip r:embed="rId29">
            <a:alphaModFix/>
          </a:blip>
          <a:srcRect b="0" l="0" r="0" t="0"/>
          <a:stretch/>
        </p:blipFill>
        <p:spPr>
          <a:xfrm>
            <a:off x="6613812" y="3120819"/>
            <a:ext cx="680495" cy="252120"/>
          </a:xfrm>
          <a:prstGeom prst="rect">
            <a:avLst/>
          </a:prstGeom>
          <a:noFill/>
          <a:ln>
            <a:noFill/>
          </a:ln>
        </p:spPr>
      </p:pic>
      <p:pic>
        <p:nvPicPr>
          <p:cNvPr descr="Netsuite Meltwater" id="1655" name="Google Shape;1655;p205"/>
          <p:cNvPicPr preferRelativeResize="0"/>
          <p:nvPr/>
        </p:nvPicPr>
        <p:blipFill rotWithShape="1">
          <a:blip r:embed="rId30">
            <a:alphaModFix/>
          </a:blip>
          <a:srcRect b="0" l="0" r="0" t="0"/>
          <a:stretch/>
        </p:blipFill>
        <p:spPr>
          <a:xfrm>
            <a:off x="7707784" y="3142597"/>
            <a:ext cx="774891" cy="206781"/>
          </a:xfrm>
          <a:prstGeom prst="rect">
            <a:avLst/>
          </a:prstGeom>
          <a:noFill/>
          <a:ln>
            <a:noFill/>
          </a:ln>
        </p:spPr>
      </p:pic>
      <p:pic>
        <p:nvPicPr>
          <p:cNvPr descr="Oracle Meltwater" id="1656" name="Google Shape;1656;p205"/>
          <p:cNvPicPr preferRelativeResize="0"/>
          <p:nvPr/>
        </p:nvPicPr>
        <p:blipFill rotWithShape="1">
          <a:blip r:embed="rId31">
            <a:alphaModFix/>
          </a:blip>
          <a:srcRect b="0" l="0" r="0" t="0"/>
          <a:stretch/>
        </p:blipFill>
        <p:spPr>
          <a:xfrm>
            <a:off x="1594754" y="3788853"/>
            <a:ext cx="841467" cy="164439"/>
          </a:xfrm>
          <a:prstGeom prst="rect">
            <a:avLst/>
          </a:prstGeom>
          <a:noFill/>
          <a:ln>
            <a:noFill/>
          </a:ln>
        </p:spPr>
      </p:pic>
      <p:pic>
        <p:nvPicPr>
          <p:cNvPr id="1657" name="Google Shape;1657;p205"/>
          <p:cNvPicPr preferRelativeResize="0"/>
          <p:nvPr/>
        </p:nvPicPr>
        <p:blipFill rotWithShape="1">
          <a:blip r:embed="rId32">
            <a:alphaModFix/>
          </a:blip>
          <a:srcRect b="0" l="0" r="0" t="0"/>
          <a:stretch/>
        </p:blipFill>
        <p:spPr>
          <a:xfrm>
            <a:off x="4671558" y="3059951"/>
            <a:ext cx="430419" cy="435751"/>
          </a:xfrm>
          <a:prstGeom prst="rect">
            <a:avLst/>
          </a:prstGeom>
          <a:noFill/>
          <a:ln>
            <a:noFill/>
          </a:ln>
        </p:spPr>
      </p:pic>
      <p:pic>
        <p:nvPicPr>
          <p:cNvPr descr="samsung" id="1658" name="Google Shape;1658;p205"/>
          <p:cNvPicPr preferRelativeResize="0"/>
          <p:nvPr/>
        </p:nvPicPr>
        <p:blipFill rotWithShape="1">
          <a:blip r:embed="rId33">
            <a:alphaModFix/>
          </a:blip>
          <a:srcRect b="0" l="0" r="0" t="0"/>
          <a:stretch/>
        </p:blipFill>
        <p:spPr>
          <a:xfrm>
            <a:off x="2943367" y="3728540"/>
            <a:ext cx="807565" cy="265702"/>
          </a:xfrm>
          <a:prstGeom prst="rect">
            <a:avLst/>
          </a:prstGeom>
          <a:noFill/>
          <a:ln>
            <a:noFill/>
          </a:ln>
        </p:spPr>
      </p:pic>
      <p:pic>
        <p:nvPicPr>
          <p:cNvPr descr="SAP Meltwater" id="1659" name="Google Shape;1659;p205"/>
          <p:cNvPicPr preferRelativeResize="0"/>
          <p:nvPr/>
        </p:nvPicPr>
        <p:blipFill rotWithShape="1">
          <a:blip r:embed="rId34">
            <a:alphaModFix/>
          </a:blip>
          <a:srcRect b="0" l="0" r="0" t="0"/>
          <a:stretch/>
        </p:blipFill>
        <p:spPr>
          <a:xfrm>
            <a:off x="4085751" y="3689559"/>
            <a:ext cx="865433" cy="346415"/>
          </a:xfrm>
          <a:prstGeom prst="rect">
            <a:avLst/>
          </a:prstGeom>
          <a:noFill/>
          <a:ln>
            <a:noFill/>
          </a:ln>
        </p:spPr>
      </p:pic>
      <p:pic>
        <p:nvPicPr>
          <p:cNvPr descr="Shell Meltwater" id="1660" name="Google Shape;1660;p205"/>
          <p:cNvPicPr preferRelativeResize="0"/>
          <p:nvPr/>
        </p:nvPicPr>
        <p:blipFill rotWithShape="1">
          <a:blip r:embed="rId35">
            <a:alphaModFix/>
          </a:blip>
          <a:srcRect b="0" l="0" r="0" t="0"/>
          <a:stretch/>
        </p:blipFill>
        <p:spPr>
          <a:xfrm>
            <a:off x="5246754" y="3669372"/>
            <a:ext cx="417411" cy="388542"/>
          </a:xfrm>
          <a:prstGeom prst="rect">
            <a:avLst/>
          </a:prstGeom>
          <a:noFill/>
          <a:ln>
            <a:noFill/>
          </a:ln>
        </p:spPr>
      </p:pic>
      <p:pic>
        <p:nvPicPr>
          <p:cNvPr descr="Sony Meltwater" id="1661" name="Google Shape;1661;p205"/>
          <p:cNvPicPr preferRelativeResize="0"/>
          <p:nvPr/>
        </p:nvPicPr>
        <p:blipFill rotWithShape="1">
          <a:blip r:embed="rId36">
            <a:alphaModFix/>
          </a:blip>
          <a:srcRect b="0" l="0" r="0" t="0"/>
          <a:stretch/>
        </p:blipFill>
        <p:spPr>
          <a:xfrm>
            <a:off x="6192187" y="3748331"/>
            <a:ext cx="837360" cy="224644"/>
          </a:xfrm>
          <a:prstGeom prst="rect">
            <a:avLst/>
          </a:prstGeom>
          <a:noFill/>
          <a:ln>
            <a:noFill/>
          </a:ln>
        </p:spPr>
      </p:pic>
      <p:pic>
        <p:nvPicPr>
          <p:cNvPr descr="Tesla Meltwater" id="1662" name="Google Shape;1662;p205"/>
          <p:cNvPicPr preferRelativeResize="0"/>
          <p:nvPr/>
        </p:nvPicPr>
        <p:blipFill rotWithShape="1">
          <a:blip r:embed="rId37">
            <a:alphaModFix/>
          </a:blip>
          <a:srcRect b="0" l="0" r="0" t="0"/>
          <a:stretch/>
        </p:blipFill>
        <p:spPr>
          <a:xfrm>
            <a:off x="5324673" y="1857324"/>
            <a:ext cx="924557" cy="334701"/>
          </a:xfrm>
          <a:prstGeom prst="rect">
            <a:avLst/>
          </a:prstGeom>
          <a:noFill/>
          <a:ln>
            <a:noFill/>
          </a:ln>
        </p:spPr>
      </p:pic>
      <p:pic>
        <p:nvPicPr>
          <p:cNvPr descr="WB" id="1663" name="Google Shape;1663;p205"/>
          <p:cNvPicPr preferRelativeResize="0"/>
          <p:nvPr/>
        </p:nvPicPr>
        <p:blipFill rotWithShape="1">
          <a:blip r:embed="rId38">
            <a:alphaModFix/>
          </a:blip>
          <a:srcRect b="0" l="0" r="0" t="0"/>
          <a:stretch/>
        </p:blipFill>
        <p:spPr>
          <a:xfrm>
            <a:off x="543167" y="4393979"/>
            <a:ext cx="936421" cy="263253"/>
          </a:xfrm>
          <a:prstGeom prst="rect">
            <a:avLst/>
          </a:prstGeom>
          <a:noFill/>
          <a:ln>
            <a:noFill/>
          </a:ln>
        </p:spPr>
      </p:pic>
      <p:pic>
        <p:nvPicPr>
          <p:cNvPr descr="Toyota Meltwater" id="1664" name="Google Shape;1664;p205"/>
          <p:cNvPicPr preferRelativeResize="0"/>
          <p:nvPr/>
        </p:nvPicPr>
        <p:blipFill rotWithShape="1">
          <a:blip r:embed="rId39">
            <a:alphaModFix/>
          </a:blip>
          <a:srcRect b="0" l="0" r="0" t="0"/>
          <a:stretch/>
        </p:blipFill>
        <p:spPr>
          <a:xfrm>
            <a:off x="3733288" y="4268500"/>
            <a:ext cx="503875" cy="439044"/>
          </a:xfrm>
          <a:prstGeom prst="rect">
            <a:avLst/>
          </a:prstGeom>
          <a:noFill/>
          <a:ln>
            <a:noFill/>
          </a:ln>
        </p:spPr>
      </p:pic>
      <p:pic>
        <p:nvPicPr>
          <p:cNvPr descr="United Nations Meltwater" id="1665" name="Google Shape;1665;p205"/>
          <p:cNvPicPr preferRelativeResize="0"/>
          <p:nvPr/>
        </p:nvPicPr>
        <p:blipFill rotWithShape="1">
          <a:blip r:embed="rId40">
            <a:alphaModFix/>
          </a:blip>
          <a:srcRect b="0" l="0" r="0" t="0"/>
          <a:stretch/>
        </p:blipFill>
        <p:spPr>
          <a:xfrm>
            <a:off x="1958395" y="4300158"/>
            <a:ext cx="417377" cy="417378"/>
          </a:xfrm>
          <a:prstGeom prst="rect">
            <a:avLst/>
          </a:prstGeom>
          <a:noFill/>
          <a:ln>
            <a:noFill/>
          </a:ln>
        </p:spPr>
      </p:pic>
      <p:pic>
        <p:nvPicPr>
          <p:cNvPr descr="US-Department-of-Energy-" id="1666" name="Google Shape;1666;p205"/>
          <p:cNvPicPr preferRelativeResize="0"/>
          <p:nvPr/>
        </p:nvPicPr>
        <p:blipFill rotWithShape="1">
          <a:blip r:embed="rId41">
            <a:alphaModFix/>
          </a:blip>
          <a:srcRect b="0" l="0" r="0" t="0"/>
          <a:stretch/>
        </p:blipFill>
        <p:spPr>
          <a:xfrm>
            <a:off x="2825993" y="4313949"/>
            <a:ext cx="457075" cy="384016"/>
          </a:xfrm>
          <a:prstGeom prst="rect">
            <a:avLst/>
          </a:prstGeom>
          <a:noFill/>
          <a:ln>
            <a:noFill/>
          </a:ln>
        </p:spPr>
      </p:pic>
      <p:pic>
        <p:nvPicPr>
          <p:cNvPr descr="Walmart Meltwater" id="1667" name="Google Shape;1667;p205"/>
          <p:cNvPicPr preferRelativeResize="0"/>
          <p:nvPr/>
        </p:nvPicPr>
        <p:blipFill rotWithShape="1">
          <a:blip r:embed="rId42">
            <a:alphaModFix/>
          </a:blip>
          <a:srcRect b="0" l="0" r="0" t="0"/>
          <a:stretch/>
        </p:blipFill>
        <p:spPr>
          <a:xfrm>
            <a:off x="5902111" y="4382394"/>
            <a:ext cx="988426" cy="287484"/>
          </a:xfrm>
          <a:prstGeom prst="rect">
            <a:avLst/>
          </a:prstGeom>
          <a:noFill/>
          <a:ln>
            <a:noFill/>
          </a:ln>
        </p:spPr>
      </p:pic>
      <p:pic>
        <p:nvPicPr>
          <p:cNvPr descr="Yelp Meltwater" id="1668" name="Google Shape;1668;p205"/>
          <p:cNvPicPr preferRelativeResize="0"/>
          <p:nvPr/>
        </p:nvPicPr>
        <p:blipFill rotWithShape="1">
          <a:blip r:embed="rId43">
            <a:alphaModFix/>
          </a:blip>
          <a:srcRect b="0" l="0" r="0" t="0"/>
          <a:stretch/>
        </p:blipFill>
        <p:spPr>
          <a:xfrm>
            <a:off x="7653800" y="3577139"/>
            <a:ext cx="828874" cy="414438"/>
          </a:xfrm>
          <a:prstGeom prst="rect">
            <a:avLst/>
          </a:prstGeom>
          <a:noFill/>
          <a:ln>
            <a:noFill/>
          </a:ln>
        </p:spPr>
      </p:pic>
      <p:pic>
        <p:nvPicPr>
          <p:cNvPr descr="UNICEF social listening" id="1669" name="Google Shape;1669;p205"/>
          <p:cNvPicPr preferRelativeResize="0"/>
          <p:nvPr/>
        </p:nvPicPr>
        <p:blipFill rotWithShape="1">
          <a:blip r:embed="rId44">
            <a:alphaModFix/>
          </a:blip>
          <a:srcRect b="0" l="0" r="0" t="0"/>
          <a:stretch/>
        </p:blipFill>
        <p:spPr>
          <a:xfrm>
            <a:off x="4687384" y="4368114"/>
            <a:ext cx="764507" cy="3170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ltwater Slides 0.9">
  <a:themeElements>
    <a:clrScheme name="Meltwater Slides 0.9">
      <a:dk1>
        <a:srgbClr val="4C4D4F"/>
      </a:dk1>
      <a:lt1>
        <a:srgbClr val="4F3603"/>
      </a:lt1>
      <a:dk2>
        <a:srgbClr val="A7A7A7"/>
      </a:dk2>
      <a:lt2>
        <a:srgbClr val="535353"/>
      </a:lt2>
      <a:accent1>
        <a:srgbClr val="28BBBB"/>
      </a:accent1>
      <a:accent2>
        <a:srgbClr val="B627A1"/>
      </a:accent2>
      <a:accent3>
        <a:srgbClr val="FFBC45"/>
      </a:accent3>
      <a:accent4>
        <a:srgbClr val="00CA9B"/>
      </a:accent4>
      <a:accent5>
        <a:srgbClr val="FF6221"/>
      </a:accent5>
      <a:accent6>
        <a:srgbClr val="94949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Meltwater Theme 2">
      <a:dk1>
        <a:srgbClr val="2C2D2F"/>
      </a:dk1>
      <a:lt1>
        <a:srgbClr val="FFFFFF"/>
      </a:lt1>
      <a:dk2>
        <a:srgbClr val="26AFAD"/>
      </a:dk2>
      <a:lt2>
        <a:srgbClr val="EAEAEA"/>
      </a:lt2>
      <a:accent1>
        <a:srgbClr val="00CA9B"/>
      </a:accent1>
      <a:accent2>
        <a:srgbClr val="26AFAD"/>
      </a:accent2>
      <a:accent3>
        <a:srgbClr val="B627A1"/>
      </a:accent3>
      <a:accent4>
        <a:srgbClr val="FFBC45"/>
      </a:accent4>
      <a:accent5>
        <a:srgbClr val="FF6221"/>
      </a:accent5>
      <a:accent6>
        <a:srgbClr val="949494"/>
      </a:accent6>
      <a:hlink>
        <a:srgbClr val="1130FF"/>
      </a:hlink>
      <a:folHlink>
        <a:srgbClr val="B627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ltwater Slides 1.0">
  <a:themeElements>
    <a:clrScheme name="Meltwater">
      <a:dk1>
        <a:srgbClr val="4C4D4F"/>
      </a:dk1>
      <a:lt1>
        <a:srgbClr val="FFFFFF"/>
      </a:lt1>
      <a:dk2>
        <a:srgbClr val="28BBBB"/>
      </a:dk2>
      <a:lt2>
        <a:srgbClr val="FFFFFF"/>
      </a:lt2>
      <a:accent1>
        <a:srgbClr val="28BBBB"/>
      </a:accent1>
      <a:accent2>
        <a:srgbClr val="B627A1"/>
      </a:accent2>
      <a:accent3>
        <a:srgbClr val="FFBC45"/>
      </a:accent3>
      <a:accent4>
        <a:srgbClr val="00CA9B"/>
      </a:accent4>
      <a:accent5>
        <a:srgbClr val="FF6221"/>
      </a:accent5>
      <a:accent6>
        <a:srgbClr val="949494"/>
      </a:accent6>
      <a:hlink>
        <a:srgbClr val="B627A1"/>
      </a:hlink>
      <a:folHlink>
        <a:srgbClr val="FFBC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eltwater Slides 0.9">
  <a:themeElements>
    <a:clrScheme name="Meltwater">
      <a:dk1>
        <a:srgbClr val="4C4D4F"/>
      </a:dk1>
      <a:lt1>
        <a:srgbClr val="FFFFFF"/>
      </a:lt1>
      <a:dk2>
        <a:srgbClr val="28BBBB"/>
      </a:dk2>
      <a:lt2>
        <a:srgbClr val="FFFFFF"/>
      </a:lt2>
      <a:accent1>
        <a:srgbClr val="28BBBB"/>
      </a:accent1>
      <a:accent2>
        <a:srgbClr val="B627A1"/>
      </a:accent2>
      <a:accent3>
        <a:srgbClr val="FFBC45"/>
      </a:accent3>
      <a:accent4>
        <a:srgbClr val="00CA9B"/>
      </a:accent4>
      <a:accent5>
        <a:srgbClr val="FF6221"/>
      </a:accent5>
      <a:accent6>
        <a:srgbClr val="949494"/>
      </a:accent6>
      <a:hlink>
        <a:srgbClr val="B627A1"/>
      </a:hlink>
      <a:folHlink>
        <a:srgbClr val="FFBC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Meltwater Theme 2">
      <a:dk1>
        <a:srgbClr val="2C2D2F"/>
      </a:dk1>
      <a:lt1>
        <a:srgbClr val="FFFFFF"/>
      </a:lt1>
      <a:dk2>
        <a:srgbClr val="26AFAD"/>
      </a:dk2>
      <a:lt2>
        <a:srgbClr val="EAEAEA"/>
      </a:lt2>
      <a:accent1>
        <a:srgbClr val="00CA9B"/>
      </a:accent1>
      <a:accent2>
        <a:srgbClr val="26AFAD"/>
      </a:accent2>
      <a:accent3>
        <a:srgbClr val="B627A1"/>
      </a:accent3>
      <a:accent4>
        <a:srgbClr val="FFBC45"/>
      </a:accent4>
      <a:accent5>
        <a:srgbClr val="FF6221"/>
      </a:accent5>
      <a:accent6>
        <a:srgbClr val="949494"/>
      </a:accent6>
      <a:hlink>
        <a:srgbClr val="1130FF"/>
      </a:hlink>
      <a:folHlink>
        <a:srgbClr val="B627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eltwater Slides 1.0">
  <a:themeElements>
    <a:clrScheme name="Meltwater">
      <a:dk1>
        <a:srgbClr val="4C4D4F"/>
      </a:dk1>
      <a:lt1>
        <a:srgbClr val="FFFFFF"/>
      </a:lt1>
      <a:dk2>
        <a:srgbClr val="28BBBB"/>
      </a:dk2>
      <a:lt2>
        <a:srgbClr val="FFFFFF"/>
      </a:lt2>
      <a:accent1>
        <a:srgbClr val="28BBBB"/>
      </a:accent1>
      <a:accent2>
        <a:srgbClr val="B627A1"/>
      </a:accent2>
      <a:accent3>
        <a:srgbClr val="FFBC45"/>
      </a:accent3>
      <a:accent4>
        <a:srgbClr val="00CA9B"/>
      </a:accent4>
      <a:accent5>
        <a:srgbClr val="FF6221"/>
      </a:accent5>
      <a:accent6>
        <a:srgbClr val="949494"/>
      </a:accent6>
      <a:hlink>
        <a:srgbClr val="B627A1"/>
      </a:hlink>
      <a:folHlink>
        <a:srgbClr val="FFBC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Meltwater Slides 0.9">
  <a:themeElements>
    <a:clrScheme name="Meltwater">
      <a:dk1>
        <a:srgbClr val="4C4D4F"/>
      </a:dk1>
      <a:lt1>
        <a:srgbClr val="FFFFFF"/>
      </a:lt1>
      <a:dk2>
        <a:srgbClr val="28BBBB"/>
      </a:dk2>
      <a:lt2>
        <a:srgbClr val="FFFFFF"/>
      </a:lt2>
      <a:accent1>
        <a:srgbClr val="28BBBB"/>
      </a:accent1>
      <a:accent2>
        <a:srgbClr val="B627A1"/>
      </a:accent2>
      <a:accent3>
        <a:srgbClr val="FFBC45"/>
      </a:accent3>
      <a:accent4>
        <a:srgbClr val="00CA9B"/>
      </a:accent4>
      <a:accent5>
        <a:srgbClr val="FF6221"/>
      </a:accent5>
      <a:accent6>
        <a:srgbClr val="949494"/>
      </a:accent6>
      <a:hlink>
        <a:srgbClr val="B627A1"/>
      </a:hlink>
      <a:folHlink>
        <a:srgbClr val="FFBC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